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8" r:id="rId2"/>
  </p:sldMasterIdLst>
  <p:notesMasterIdLst>
    <p:notesMasterId r:id="rId17"/>
  </p:notesMasterIdLst>
  <p:sldIdLst>
    <p:sldId id="2146846642" r:id="rId3"/>
    <p:sldId id="257" r:id="rId4"/>
    <p:sldId id="2146846644" r:id="rId5"/>
    <p:sldId id="258" r:id="rId6"/>
    <p:sldId id="270" r:id="rId7"/>
    <p:sldId id="2146846645" r:id="rId8"/>
    <p:sldId id="271" r:id="rId9"/>
    <p:sldId id="272" r:id="rId10"/>
    <p:sldId id="273" r:id="rId11"/>
    <p:sldId id="274" r:id="rId12"/>
    <p:sldId id="275" r:id="rId13"/>
    <p:sldId id="276" r:id="rId14"/>
    <p:sldId id="2146846646"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9FFF"/>
    <a:srgbClr val="A1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820159A-66F8-4CC6-BB7D-3DDB018349CF}" v="1" dt="2025-03-06T08:12:37.0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9" d="100"/>
          <a:sy n="59" d="100"/>
        </p:scale>
        <p:origin x="96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915601-67C7-4E63-9A53-8FE9871A67D8}" type="doc">
      <dgm:prSet loTypeId="urn:microsoft.com/office/officeart/2005/8/layout/venn1" loCatId="relationship" qsTypeId="urn:microsoft.com/office/officeart/2005/8/quickstyle/simple1" qsCatId="simple" csTypeId="urn:microsoft.com/office/officeart/2005/8/colors/accent1_2" csCatId="accent1" phldr="1"/>
      <dgm:spPr/>
      <dgm:t>
        <a:bodyPr/>
        <a:lstStyle/>
        <a:p>
          <a:endParaRPr lang="en-US"/>
        </a:p>
      </dgm:t>
    </dgm:pt>
    <dgm:pt modelId="{3FC5FAFC-E2F4-44C8-82BD-B58A94B99151}">
      <dgm:prSet/>
      <dgm:spPr/>
      <dgm:t>
        <a:bodyPr/>
        <a:lstStyle/>
        <a:p>
          <a:r>
            <a:rPr lang="en-US" b="1" dirty="0"/>
            <a:t>Python</a:t>
          </a:r>
        </a:p>
      </dgm:t>
    </dgm:pt>
    <dgm:pt modelId="{82D8B371-4E5F-49AB-B34F-AA94512A208D}" type="parTrans" cxnId="{8C2AB80D-4B9D-49D3-BE94-5624CAAA2521}">
      <dgm:prSet/>
      <dgm:spPr/>
      <dgm:t>
        <a:bodyPr/>
        <a:lstStyle/>
        <a:p>
          <a:endParaRPr lang="en-US"/>
        </a:p>
      </dgm:t>
    </dgm:pt>
    <dgm:pt modelId="{CE357E6C-5E88-4C26-978B-A1C690ECD3A4}" type="sibTrans" cxnId="{8C2AB80D-4B9D-49D3-BE94-5624CAAA2521}">
      <dgm:prSet/>
      <dgm:spPr/>
      <dgm:t>
        <a:bodyPr/>
        <a:lstStyle/>
        <a:p>
          <a:endParaRPr lang="en-US"/>
        </a:p>
      </dgm:t>
    </dgm:pt>
    <dgm:pt modelId="{55F0BDF8-AE60-457F-B49C-CB8344870AE8}">
      <dgm:prSet/>
      <dgm:spPr/>
      <dgm:t>
        <a:bodyPr/>
        <a:lstStyle/>
        <a:p>
          <a:r>
            <a:rPr lang="en-US" b="1" dirty="0"/>
            <a:t>Ollama</a:t>
          </a:r>
        </a:p>
      </dgm:t>
    </dgm:pt>
    <dgm:pt modelId="{EF12FB99-BA51-4212-BBC6-D0C85D36B54F}" type="parTrans" cxnId="{0893BCF1-C473-4C8F-934F-F8B6EC6C7A4B}">
      <dgm:prSet/>
      <dgm:spPr/>
      <dgm:t>
        <a:bodyPr/>
        <a:lstStyle/>
        <a:p>
          <a:endParaRPr lang="en-US"/>
        </a:p>
      </dgm:t>
    </dgm:pt>
    <dgm:pt modelId="{6191E099-79AE-4165-B81F-2A9BA8502608}" type="sibTrans" cxnId="{0893BCF1-C473-4C8F-934F-F8B6EC6C7A4B}">
      <dgm:prSet/>
      <dgm:spPr/>
      <dgm:t>
        <a:bodyPr/>
        <a:lstStyle/>
        <a:p>
          <a:endParaRPr lang="en-US"/>
        </a:p>
      </dgm:t>
    </dgm:pt>
    <dgm:pt modelId="{445CD2D4-2937-40D1-88CF-F294055F6802}">
      <dgm:prSet/>
      <dgm:spPr/>
      <dgm:t>
        <a:bodyPr/>
        <a:lstStyle/>
        <a:p>
          <a:r>
            <a:rPr lang="en-US" b="1" dirty="0"/>
            <a:t>Pydantic_ai</a:t>
          </a:r>
        </a:p>
      </dgm:t>
    </dgm:pt>
    <dgm:pt modelId="{68781198-716F-419F-BD58-8430182EEDB9}" type="parTrans" cxnId="{58FFA16B-0B8F-47D5-83D8-967C391BC873}">
      <dgm:prSet/>
      <dgm:spPr/>
      <dgm:t>
        <a:bodyPr/>
        <a:lstStyle/>
        <a:p>
          <a:endParaRPr lang="en-US"/>
        </a:p>
      </dgm:t>
    </dgm:pt>
    <dgm:pt modelId="{5FA07B93-B688-4676-AD6A-D9DFF85CE4E2}" type="sibTrans" cxnId="{58FFA16B-0B8F-47D5-83D8-967C391BC873}">
      <dgm:prSet/>
      <dgm:spPr/>
      <dgm:t>
        <a:bodyPr/>
        <a:lstStyle/>
        <a:p>
          <a:endParaRPr lang="en-US"/>
        </a:p>
      </dgm:t>
    </dgm:pt>
    <dgm:pt modelId="{60C479D3-80F8-4EF9-8713-6B93EFEEDD45}">
      <dgm:prSet/>
      <dgm:spPr/>
      <dgm:t>
        <a:bodyPr/>
        <a:lstStyle/>
        <a:p>
          <a:r>
            <a:rPr lang="en-US" b="1" dirty="0"/>
            <a:t>Pydantic</a:t>
          </a:r>
        </a:p>
      </dgm:t>
    </dgm:pt>
    <dgm:pt modelId="{CB6C21C5-D160-41A7-8871-4DE81F1941F7}" type="parTrans" cxnId="{9114FF8E-34D6-40FB-8141-9570B5DBC76D}">
      <dgm:prSet/>
      <dgm:spPr/>
      <dgm:t>
        <a:bodyPr/>
        <a:lstStyle/>
        <a:p>
          <a:endParaRPr lang="en-US"/>
        </a:p>
      </dgm:t>
    </dgm:pt>
    <dgm:pt modelId="{1D038D15-B56C-4472-8EC1-5BDB2981B9B1}" type="sibTrans" cxnId="{9114FF8E-34D6-40FB-8141-9570B5DBC76D}">
      <dgm:prSet/>
      <dgm:spPr/>
      <dgm:t>
        <a:bodyPr/>
        <a:lstStyle/>
        <a:p>
          <a:endParaRPr lang="en-US"/>
        </a:p>
      </dgm:t>
    </dgm:pt>
    <dgm:pt modelId="{BD4D28C1-C530-4701-AB97-40753F7B57DC}">
      <dgm:prSet/>
      <dgm:spPr/>
      <dgm:t>
        <a:bodyPr/>
        <a:lstStyle/>
        <a:p>
          <a:r>
            <a:rPr lang="en-US" b="1" dirty="0"/>
            <a:t>LangGraph</a:t>
          </a:r>
        </a:p>
      </dgm:t>
    </dgm:pt>
    <dgm:pt modelId="{F6DD642A-212B-43F0-8FE0-92E27DDF0E97}" type="parTrans" cxnId="{2BFBFF48-73E4-4CD2-892B-6B471CE1C68C}">
      <dgm:prSet/>
      <dgm:spPr/>
      <dgm:t>
        <a:bodyPr/>
        <a:lstStyle/>
        <a:p>
          <a:endParaRPr lang="en-US"/>
        </a:p>
      </dgm:t>
    </dgm:pt>
    <dgm:pt modelId="{C7113F5B-ADD2-4CB8-8611-85941101E8CC}" type="sibTrans" cxnId="{2BFBFF48-73E4-4CD2-892B-6B471CE1C68C}">
      <dgm:prSet/>
      <dgm:spPr/>
      <dgm:t>
        <a:bodyPr/>
        <a:lstStyle/>
        <a:p>
          <a:endParaRPr lang="en-US"/>
        </a:p>
      </dgm:t>
    </dgm:pt>
    <dgm:pt modelId="{A94CBFA1-BDAD-42F5-960D-7F0BF380F8BB}">
      <dgm:prSet/>
      <dgm:spPr/>
      <dgm:t>
        <a:bodyPr/>
        <a:lstStyle/>
        <a:p>
          <a:r>
            <a:rPr lang="en-US" b="1" dirty="0"/>
            <a:t>VS Code</a:t>
          </a:r>
        </a:p>
      </dgm:t>
    </dgm:pt>
    <dgm:pt modelId="{4BB8ADE3-BE2C-43DC-A121-0BA887FF46B0}" type="parTrans" cxnId="{49A0D026-B72D-42C2-A437-1BB7E15FD56F}">
      <dgm:prSet/>
      <dgm:spPr/>
      <dgm:t>
        <a:bodyPr/>
        <a:lstStyle/>
        <a:p>
          <a:endParaRPr lang="en-US"/>
        </a:p>
      </dgm:t>
    </dgm:pt>
    <dgm:pt modelId="{9CCD2905-3DE2-4D45-BA28-C1E15F3866F8}" type="sibTrans" cxnId="{49A0D026-B72D-42C2-A437-1BB7E15FD56F}">
      <dgm:prSet/>
      <dgm:spPr/>
      <dgm:t>
        <a:bodyPr/>
        <a:lstStyle/>
        <a:p>
          <a:endParaRPr lang="en-US"/>
        </a:p>
      </dgm:t>
    </dgm:pt>
    <dgm:pt modelId="{3A50F448-0536-4047-B870-51D4BF7B2E75}">
      <dgm:prSet/>
      <dgm:spPr/>
      <dgm:t>
        <a:bodyPr/>
        <a:lstStyle/>
        <a:p>
          <a:r>
            <a:rPr lang="en-US" b="1" dirty="0"/>
            <a:t>Streamlit</a:t>
          </a:r>
        </a:p>
      </dgm:t>
    </dgm:pt>
    <dgm:pt modelId="{30FD7AB0-22A9-482E-A9A6-050F40B3CCCF}" type="parTrans" cxnId="{89B6A063-1618-4B66-AFB9-F1517CAC201F}">
      <dgm:prSet/>
      <dgm:spPr/>
      <dgm:t>
        <a:bodyPr/>
        <a:lstStyle/>
        <a:p>
          <a:endParaRPr lang="en-US"/>
        </a:p>
      </dgm:t>
    </dgm:pt>
    <dgm:pt modelId="{FB9316A1-5310-4C45-B2FC-C8DDAE5B19BD}" type="sibTrans" cxnId="{89B6A063-1618-4B66-AFB9-F1517CAC201F}">
      <dgm:prSet/>
      <dgm:spPr/>
      <dgm:t>
        <a:bodyPr/>
        <a:lstStyle/>
        <a:p>
          <a:endParaRPr lang="en-US"/>
        </a:p>
      </dgm:t>
    </dgm:pt>
    <dgm:pt modelId="{36A118B4-D346-4F11-A095-45D1320385FD}" type="pres">
      <dgm:prSet presAssocID="{9B915601-67C7-4E63-9A53-8FE9871A67D8}" presName="compositeShape" presStyleCnt="0">
        <dgm:presLayoutVars>
          <dgm:chMax val="7"/>
          <dgm:dir/>
          <dgm:resizeHandles val="exact"/>
        </dgm:presLayoutVars>
      </dgm:prSet>
      <dgm:spPr/>
    </dgm:pt>
    <dgm:pt modelId="{7F029CD9-FB88-45CC-9ED6-8548B1DD6473}" type="pres">
      <dgm:prSet presAssocID="{3FC5FAFC-E2F4-44C8-82BD-B58A94B99151}" presName="circ1" presStyleLbl="vennNode1" presStyleIdx="0" presStyleCnt="7"/>
      <dgm:spPr/>
    </dgm:pt>
    <dgm:pt modelId="{8DB0BE96-C85F-4716-BC0A-DB3EDDF9B0F1}" type="pres">
      <dgm:prSet presAssocID="{3FC5FAFC-E2F4-44C8-82BD-B58A94B99151}" presName="circ1Tx" presStyleLbl="revTx" presStyleIdx="0" presStyleCnt="0">
        <dgm:presLayoutVars>
          <dgm:chMax val="0"/>
          <dgm:chPref val="0"/>
          <dgm:bulletEnabled val="1"/>
        </dgm:presLayoutVars>
      </dgm:prSet>
      <dgm:spPr/>
    </dgm:pt>
    <dgm:pt modelId="{3F8D2DA7-B107-4AD2-AA70-8748AE232670}" type="pres">
      <dgm:prSet presAssocID="{55F0BDF8-AE60-457F-B49C-CB8344870AE8}" presName="circ2" presStyleLbl="vennNode1" presStyleIdx="1" presStyleCnt="7"/>
      <dgm:spPr/>
    </dgm:pt>
    <dgm:pt modelId="{77D8A5EF-577E-4285-9791-A9E0CB75B45E}" type="pres">
      <dgm:prSet presAssocID="{55F0BDF8-AE60-457F-B49C-CB8344870AE8}" presName="circ2Tx" presStyleLbl="revTx" presStyleIdx="0" presStyleCnt="0">
        <dgm:presLayoutVars>
          <dgm:chMax val="0"/>
          <dgm:chPref val="0"/>
          <dgm:bulletEnabled val="1"/>
        </dgm:presLayoutVars>
      </dgm:prSet>
      <dgm:spPr/>
    </dgm:pt>
    <dgm:pt modelId="{CF297588-1102-4318-8C99-FBE6B01E8E51}" type="pres">
      <dgm:prSet presAssocID="{445CD2D4-2937-40D1-88CF-F294055F6802}" presName="circ3" presStyleLbl="vennNode1" presStyleIdx="2" presStyleCnt="7"/>
      <dgm:spPr/>
    </dgm:pt>
    <dgm:pt modelId="{77C01F81-6033-4C01-8234-1AAB085CA8BF}" type="pres">
      <dgm:prSet presAssocID="{445CD2D4-2937-40D1-88CF-F294055F6802}" presName="circ3Tx" presStyleLbl="revTx" presStyleIdx="0" presStyleCnt="0">
        <dgm:presLayoutVars>
          <dgm:chMax val="0"/>
          <dgm:chPref val="0"/>
          <dgm:bulletEnabled val="1"/>
        </dgm:presLayoutVars>
      </dgm:prSet>
      <dgm:spPr/>
    </dgm:pt>
    <dgm:pt modelId="{CFD86958-BDDD-4D92-A786-30D9619DFE29}" type="pres">
      <dgm:prSet presAssocID="{60C479D3-80F8-4EF9-8713-6B93EFEEDD45}" presName="circ4" presStyleLbl="vennNode1" presStyleIdx="3" presStyleCnt="7"/>
      <dgm:spPr/>
    </dgm:pt>
    <dgm:pt modelId="{A265D4E5-46BD-49DA-98E3-A3EE736CDAF1}" type="pres">
      <dgm:prSet presAssocID="{60C479D3-80F8-4EF9-8713-6B93EFEEDD45}" presName="circ4Tx" presStyleLbl="revTx" presStyleIdx="0" presStyleCnt="0">
        <dgm:presLayoutVars>
          <dgm:chMax val="0"/>
          <dgm:chPref val="0"/>
          <dgm:bulletEnabled val="1"/>
        </dgm:presLayoutVars>
      </dgm:prSet>
      <dgm:spPr/>
    </dgm:pt>
    <dgm:pt modelId="{5BA9133A-B285-417E-B45C-CE37D2446E5A}" type="pres">
      <dgm:prSet presAssocID="{BD4D28C1-C530-4701-AB97-40753F7B57DC}" presName="circ5" presStyleLbl="vennNode1" presStyleIdx="4" presStyleCnt="7"/>
      <dgm:spPr/>
    </dgm:pt>
    <dgm:pt modelId="{53C5D9B0-9B2E-45E9-9BCF-2BEA9A18CA96}" type="pres">
      <dgm:prSet presAssocID="{BD4D28C1-C530-4701-AB97-40753F7B57DC}" presName="circ5Tx" presStyleLbl="revTx" presStyleIdx="0" presStyleCnt="0">
        <dgm:presLayoutVars>
          <dgm:chMax val="0"/>
          <dgm:chPref val="0"/>
          <dgm:bulletEnabled val="1"/>
        </dgm:presLayoutVars>
      </dgm:prSet>
      <dgm:spPr/>
    </dgm:pt>
    <dgm:pt modelId="{6D6CBCAA-7CA2-4282-9E83-F48768B0B555}" type="pres">
      <dgm:prSet presAssocID="{A94CBFA1-BDAD-42F5-960D-7F0BF380F8BB}" presName="circ6" presStyleLbl="vennNode1" presStyleIdx="5" presStyleCnt="7"/>
      <dgm:spPr/>
    </dgm:pt>
    <dgm:pt modelId="{D241D911-884A-42D0-B1DA-97531833821E}" type="pres">
      <dgm:prSet presAssocID="{A94CBFA1-BDAD-42F5-960D-7F0BF380F8BB}" presName="circ6Tx" presStyleLbl="revTx" presStyleIdx="0" presStyleCnt="0">
        <dgm:presLayoutVars>
          <dgm:chMax val="0"/>
          <dgm:chPref val="0"/>
          <dgm:bulletEnabled val="1"/>
        </dgm:presLayoutVars>
      </dgm:prSet>
      <dgm:spPr/>
    </dgm:pt>
    <dgm:pt modelId="{7E54B9B7-E7EE-4DB5-A42A-16476E9AB88D}" type="pres">
      <dgm:prSet presAssocID="{3A50F448-0536-4047-B870-51D4BF7B2E75}" presName="circ7" presStyleLbl="vennNode1" presStyleIdx="6" presStyleCnt="7"/>
      <dgm:spPr/>
    </dgm:pt>
    <dgm:pt modelId="{208D138D-A904-4668-866D-EAE59723F8D9}" type="pres">
      <dgm:prSet presAssocID="{3A50F448-0536-4047-B870-51D4BF7B2E75}" presName="circ7Tx" presStyleLbl="revTx" presStyleIdx="0" presStyleCnt="0">
        <dgm:presLayoutVars>
          <dgm:chMax val="0"/>
          <dgm:chPref val="0"/>
          <dgm:bulletEnabled val="1"/>
        </dgm:presLayoutVars>
      </dgm:prSet>
      <dgm:spPr/>
    </dgm:pt>
  </dgm:ptLst>
  <dgm:cxnLst>
    <dgm:cxn modelId="{8C2AB80D-4B9D-49D3-BE94-5624CAAA2521}" srcId="{9B915601-67C7-4E63-9A53-8FE9871A67D8}" destId="{3FC5FAFC-E2F4-44C8-82BD-B58A94B99151}" srcOrd="0" destOrd="0" parTransId="{82D8B371-4E5F-49AB-B34F-AA94512A208D}" sibTransId="{CE357E6C-5E88-4C26-978B-A1C690ECD3A4}"/>
    <dgm:cxn modelId="{1150DB10-95AB-410B-9F0D-F78642A0A4A9}" type="presOf" srcId="{3FC5FAFC-E2F4-44C8-82BD-B58A94B99151}" destId="{8DB0BE96-C85F-4716-BC0A-DB3EDDF9B0F1}" srcOrd="0" destOrd="0" presId="urn:microsoft.com/office/officeart/2005/8/layout/venn1"/>
    <dgm:cxn modelId="{49A0D026-B72D-42C2-A437-1BB7E15FD56F}" srcId="{9B915601-67C7-4E63-9A53-8FE9871A67D8}" destId="{A94CBFA1-BDAD-42F5-960D-7F0BF380F8BB}" srcOrd="5" destOrd="0" parTransId="{4BB8ADE3-BE2C-43DC-A121-0BA887FF46B0}" sibTransId="{9CCD2905-3DE2-4D45-BA28-C1E15F3866F8}"/>
    <dgm:cxn modelId="{DAF57943-83E2-43D7-A402-0F2B0CCDA759}" type="presOf" srcId="{55F0BDF8-AE60-457F-B49C-CB8344870AE8}" destId="{77D8A5EF-577E-4285-9791-A9E0CB75B45E}" srcOrd="0" destOrd="0" presId="urn:microsoft.com/office/officeart/2005/8/layout/venn1"/>
    <dgm:cxn modelId="{89B6A063-1618-4B66-AFB9-F1517CAC201F}" srcId="{9B915601-67C7-4E63-9A53-8FE9871A67D8}" destId="{3A50F448-0536-4047-B870-51D4BF7B2E75}" srcOrd="6" destOrd="0" parTransId="{30FD7AB0-22A9-482E-A9A6-050F40B3CCCF}" sibTransId="{FB9316A1-5310-4C45-B2FC-C8DDAE5B19BD}"/>
    <dgm:cxn modelId="{857D7444-6205-48B0-B638-CD68E2682B0D}" type="presOf" srcId="{A94CBFA1-BDAD-42F5-960D-7F0BF380F8BB}" destId="{D241D911-884A-42D0-B1DA-97531833821E}" srcOrd="0" destOrd="0" presId="urn:microsoft.com/office/officeart/2005/8/layout/venn1"/>
    <dgm:cxn modelId="{FC912A67-19E7-4A66-9A3E-C09C85CDC5DE}" type="presOf" srcId="{9B915601-67C7-4E63-9A53-8FE9871A67D8}" destId="{36A118B4-D346-4F11-A095-45D1320385FD}" srcOrd="0" destOrd="0" presId="urn:microsoft.com/office/officeart/2005/8/layout/venn1"/>
    <dgm:cxn modelId="{2BFBFF48-73E4-4CD2-892B-6B471CE1C68C}" srcId="{9B915601-67C7-4E63-9A53-8FE9871A67D8}" destId="{BD4D28C1-C530-4701-AB97-40753F7B57DC}" srcOrd="4" destOrd="0" parTransId="{F6DD642A-212B-43F0-8FE0-92E27DDF0E97}" sibTransId="{C7113F5B-ADD2-4CB8-8611-85941101E8CC}"/>
    <dgm:cxn modelId="{58FFA16B-0B8F-47D5-83D8-967C391BC873}" srcId="{9B915601-67C7-4E63-9A53-8FE9871A67D8}" destId="{445CD2D4-2937-40D1-88CF-F294055F6802}" srcOrd="2" destOrd="0" parTransId="{68781198-716F-419F-BD58-8430182EEDB9}" sibTransId="{5FA07B93-B688-4676-AD6A-D9DFF85CE4E2}"/>
    <dgm:cxn modelId="{A5F85759-1E2F-4EAB-8AE0-A06E82FAC9DC}" type="presOf" srcId="{BD4D28C1-C530-4701-AB97-40753F7B57DC}" destId="{53C5D9B0-9B2E-45E9-9BCF-2BEA9A18CA96}" srcOrd="0" destOrd="0" presId="urn:microsoft.com/office/officeart/2005/8/layout/venn1"/>
    <dgm:cxn modelId="{9114FF8E-34D6-40FB-8141-9570B5DBC76D}" srcId="{9B915601-67C7-4E63-9A53-8FE9871A67D8}" destId="{60C479D3-80F8-4EF9-8713-6B93EFEEDD45}" srcOrd="3" destOrd="0" parTransId="{CB6C21C5-D160-41A7-8871-4DE81F1941F7}" sibTransId="{1D038D15-B56C-4472-8EC1-5BDB2981B9B1}"/>
    <dgm:cxn modelId="{39D3079C-30C8-4E93-AAF7-8EA7B0E4A12A}" type="presOf" srcId="{60C479D3-80F8-4EF9-8713-6B93EFEEDD45}" destId="{A265D4E5-46BD-49DA-98E3-A3EE736CDAF1}" srcOrd="0" destOrd="0" presId="urn:microsoft.com/office/officeart/2005/8/layout/venn1"/>
    <dgm:cxn modelId="{E625F4C3-0F78-45A2-A3D8-BDE7397DB21F}" type="presOf" srcId="{445CD2D4-2937-40D1-88CF-F294055F6802}" destId="{77C01F81-6033-4C01-8234-1AAB085CA8BF}" srcOrd="0" destOrd="0" presId="urn:microsoft.com/office/officeart/2005/8/layout/venn1"/>
    <dgm:cxn modelId="{40D4AFCB-CDA0-4CDF-9523-52E91E26C848}" type="presOf" srcId="{3A50F448-0536-4047-B870-51D4BF7B2E75}" destId="{208D138D-A904-4668-866D-EAE59723F8D9}" srcOrd="0" destOrd="0" presId="urn:microsoft.com/office/officeart/2005/8/layout/venn1"/>
    <dgm:cxn modelId="{0893BCF1-C473-4C8F-934F-F8B6EC6C7A4B}" srcId="{9B915601-67C7-4E63-9A53-8FE9871A67D8}" destId="{55F0BDF8-AE60-457F-B49C-CB8344870AE8}" srcOrd="1" destOrd="0" parTransId="{EF12FB99-BA51-4212-BBC6-D0C85D36B54F}" sibTransId="{6191E099-79AE-4165-B81F-2A9BA8502608}"/>
    <dgm:cxn modelId="{E614AC59-512D-48E4-97B0-9F37EDE75864}" type="presParOf" srcId="{36A118B4-D346-4F11-A095-45D1320385FD}" destId="{7F029CD9-FB88-45CC-9ED6-8548B1DD6473}" srcOrd="0" destOrd="0" presId="urn:microsoft.com/office/officeart/2005/8/layout/venn1"/>
    <dgm:cxn modelId="{F95AC436-B102-4BB1-A4AF-3B27AD9C7786}" type="presParOf" srcId="{36A118B4-D346-4F11-A095-45D1320385FD}" destId="{8DB0BE96-C85F-4716-BC0A-DB3EDDF9B0F1}" srcOrd="1" destOrd="0" presId="urn:microsoft.com/office/officeart/2005/8/layout/venn1"/>
    <dgm:cxn modelId="{86A67965-234D-406A-8EAA-35AB40DFABEA}" type="presParOf" srcId="{36A118B4-D346-4F11-A095-45D1320385FD}" destId="{3F8D2DA7-B107-4AD2-AA70-8748AE232670}" srcOrd="2" destOrd="0" presId="urn:microsoft.com/office/officeart/2005/8/layout/venn1"/>
    <dgm:cxn modelId="{1E192BFD-D800-415A-BDE4-36A02217D85A}" type="presParOf" srcId="{36A118B4-D346-4F11-A095-45D1320385FD}" destId="{77D8A5EF-577E-4285-9791-A9E0CB75B45E}" srcOrd="3" destOrd="0" presId="urn:microsoft.com/office/officeart/2005/8/layout/venn1"/>
    <dgm:cxn modelId="{50C97E7E-0350-4727-9E35-3799D67115C0}" type="presParOf" srcId="{36A118B4-D346-4F11-A095-45D1320385FD}" destId="{CF297588-1102-4318-8C99-FBE6B01E8E51}" srcOrd="4" destOrd="0" presId="urn:microsoft.com/office/officeart/2005/8/layout/venn1"/>
    <dgm:cxn modelId="{A0891FB9-A967-476C-B0B4-E774B68FFC04}" type="presParOf" srcId="{36A118B4-D346-4F11-A095-45D1320385FD}" destId="{77C01F81-6033-4C01-8234-1AAB085CA8BF}" srcOrd="5" destOrd="0" presId="urn:microsoft.com/office/officeart/2005/8/layout/venn1"/>
    <dgm:cxn modelId="{D6A8ADE4-0A61-4AD2-85E0-DCE1FFFA0684}" type="presParOf" srcId="{36A118B4-D346-4F11-A095-45D1320385FD}" destId="{CFD86958-BDDD-4D92-A786-30D9619DFE29}" srcOrd="6" destOrd="0" presId="urn:microsoft.com/office/officeart/2005/8/layout/venn1"/>
    <dgm:cxn modelId="{C8D56A25-AAF9-4E47-B674-ED39413818DD}" type="presParOf" srcId="{36A118B4-D346-4F11-A095-45D1320385FD}" destId="{A265D4E5-46BD-49DA-98E3-A3EE736CDAF1}" srcOrd="7" destOrd="0" presId="urn:microsoft.com/office/officeart/2005/8/layout/venn1"/>
    <dgm:cxn modelId="{928A1418-3877-42DF-9342-69F5B83344E6}" type="presParOf" srcId="{36A118B4-D346-4F11-A095-45D1320385FD}" destId="{5BA9133A-B285-417E-B45C-CE37D2446E5A}" srcOrd="8" destOrd="0" presId="urn:microsoft.com/office/officeart/2005/8/layout/venn1"/>
    <dgm:cxn modelId="{D972C2A2-93F6-4310-B060-95676A9C01B0}" type="presParOf" srcId="{36A118B4-D346-4F11-A095-45D1320385FD}" destId="{53C5D9B0-9B2E-45E9-9BCF-2BEA9A18CA96}" srcOrd="9" destOrd="0" presId="urn:microsoft.com/office/officeart/2005/8/layout/venn1"/>
    <dgm:cxn modelId="{AF4FD1D7-9F69-434B-8339-2CD8F638B148}" type="presParOf" srcId="{36A118B4-D346-4F11-A095-45D1320385FD}" destId="{6D6CBCAA-7CA2-4282-9E83-F48768B0B555}" srcOrd="10" destOrd="0" presId="urn:microsoft.com/office/officeart/2005/8/layout/venn1"/>
    <dgm:cxn modelId="{C36653C7-683D-4228-9898-B9F70AC9BF80}" type="presParOf" srcId="{36A118B4-D346-4F11-A095-45D1320385FD}" destId="{D241D911-884A-42D0-B1DA-97531833821E}" srcOrd="11" destOrd="0" presId="urn:microsoft.com/office/officeart/2005/8/layout/venn1"/>
    <dgm:cxn modelId="{15B91053-0134-4E6F-A52A-64674FA0A8F7}" type="presParOf" srcId="{36A118B4-D346-4F11-A095-45D1320385FD}" destId="{7E54B9B7-E7EE-4DB5-A42A-16476E9AB88D}" srcOrd="12" destOrd="0" presId="urn:microsoft.com/office/officeart/2005/8/layout/venn1"/>
    <dgm:cxn modelId="{1BA6C6C2-A267-4CF1-8649-B2742C09FA75}" type="presParOf" srcId="{36A118B4-D346-4F11-A095-45D1320385FD}" destId="{208D138D-A904-4668-866D-EAE59723F8D9}" srcOrd="13"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029CD9-FB88-45CC-9ED6-8548B1DD6473}">
      <dsp:nvSpPr>
        <dsp:cNvPr id="0" name=""/>
        <dsp:cNvSpPr/>
      </dsp:nvSpPr>
      <dsp:spPr>
        <a:xfrm>
          <a:off x="2348554" y="1091972"/>
          <a:ext cx="1398890" cy="1399062"/>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8DB0BE96-C85F-4716-BC0A-DB3EDDF9B0F1}">
      <dsp:nvSpPr>
        <dsp:cNvPr id="0" name=""/>
        <dsp:cNvSpPr/>
      </dsp:nvSpPr>
      <dsp:spPr>
        <a:xfrm>
          <a:off x="2246552" y="0"/>
          <a:ext cx="1602895" cy="857794"/>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n-US" sz="2100" b="1" kern="1200" dirty="0"/>
            <a:t>Python</a:t>
          </a:r>
        </a:p>
      </dsp:txBody>
      <dsp:txXfrm>
        <a:off x="2246552" y="0"/>
        <a:ext cx="1602895" cy="857794"/>
      </dsp:txXfrm>
    </dsp:sp>
    <dsp:sp modelId="{3F8D2DA7-B107-4AD2-AA70-8748AE232670}">
      <dsp:nvSpPr>
        <dsp:cNvPr id="0" name=""/>
        <dsp:cNvSpPr/>
      </dsp:nvSpPr>
      <dsp:spPr>
        <a:xfrm>
          <a:off x="2758895" y="1289264"/>
          <a:ext cx="1398890" cy="1399062"/>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77D8A5EF-577E-4285-9791-A9E0CB75B45E}">
      <dsp:nvSpPr>
        <dsp:cNvPr id="0" name=""/>
        <dsp:cNvSpPr/>
      </dsp:nvSpPr>
      <dsp:spPr>
        <a:xfrm>
          <a:off x="4330316" y="814904"/>
          <a:ext cx="1515465" cy="94357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n-US" sz="2100" b="1" kern="1200" dirty="0"/>
            <a:t>Ollama</a:t>
          </a:r>
        </a:p>
      </dsp:txBody>
      <dsp:txXfrm>
        <a:off x="4330316" y="814904"/>
        <a:ext cx="1515465" cy="943573"/>
      </dsp:txXfrm>
    </dsp:sp>
    <dsp:sp modelId="{CF297588-1102-4318-8C99-FBE6B01E8E51}">
      <dsp:nvSpPr>
        <dsp:cNvPr id="0" name=""/>
        <dsp:cNvSpPr/>
      </dsp:nvSpPr>
      <dsp:spPr>
        <a:xfrm>
          <a:off x="2859732" y="1733173"/>
          <a:ext cx="1398890" cy="1399062"/>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77C01F81-6033-4C01-8234-1AAB085CA8BF}">
      <dsp:nvSpPr>
        <dsp:cNvPr id="0" name=""/>
        <dsp:cNvSpPr/>
      </dsp:nvSpPr>
      <dsp:spPr>
        <a:xfrm>
          <a:off x="4476034" y="2015816"/>
          <a:ext cx="1486321" cy="100790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n-US" sz="2100" b="1" kern="1200" dirty="0"/>
            <a:t>Pydantic_ai</a:t>
          </a:r>
        </a:p>
      </dsp:txBody>
      <dsp:txXfrm>
        <a:off x="4476034" y="2015816"/>
        <a:ext cx="1486321" cy="1007908"/>
      </dsp:txXfrm>
    </dsp:sp>
    <dsp:sp modelId="{CFD86958-BDDD-4D92-A786-30D9619DFE29}">
      <dsp:nvSpPr>
        <dsp:cNvPr id="0" name=""/>
        <dsp:cNvSpPr/>
      </dsp:nvSpPr>
      <dsp:spPr>
        <a:xfrm>
          <a:off x="2575874" y="2089157"/>
          <a:ext cx="1398890" cy="1399062"/>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A265D4E5-46BD-49DA-98E3-A3EE736CDAF1}">
      <dsp:nvSpPr>
        <dsp:cNvPr id="0" name=""/>
        <dsp:cNvSpPr/>
      </dsp:nvSpPr>
      <dsp:spPr>
        <a:xfrm>
          <a:off x="3834876" y="3366842"/>
          <a:ext cx="1602895" cy="92212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n-US" sz="2100" b="1" kern="1200" dirty="0"/>
            <a:t>Pydantic</a:t>
          </a:r>
        </a:p>
      </dsp:txBody>
      <dsp:txXfrm>
        <a:off x="3834876" y="3366842"/>
        <a:ext cx="1602895" cy="922128"/>
      </dsp:txXfrm>
    </dsp:sp>
    <dsp:sp modelId="{5BA9133A-B285-417E-B45C-CE37D2446E5A}">
      <dsp:nvSpPr>
        <dsp:cNvPr id="0" name=""/>
        <dsp:cNvSpPr/>
      </dsp:nvSpPr>
      <dsp:spPr>
        <a:xfrm>
          <a:off x="2121234" y="2089157"/>
          <a:ext cx="1398890" cy="1399062"/>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53C5D9B0-9B2E-45E9-9BCF-2BEA9A18CA96}">
      <dsp:nvSpPr>
        <dsp:cNvPr id="0" name=""/>
        <dsp:cNvSpPr/>
      </dsp:nvSpPr>
      <dsp:spPr>
        <a:xfrm>
          <a:off x="658228" y="3366842"/>
          <a:ext cx="1602895" cy="92212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n-US" sz="2100" b="1" kern="1200" dirty="0"/>
            <a:t>LangGraph</a:t>
          </a:r>
        </a:p>
      </dsp:txBody>
      <dsp:txXfrm>
        <a:off x="658228" y="3366842"/>
        <a:ext cx="1602895" cy="922128"/>
      </dsp:txXfrm>
    </dsp:sp>
    <dsp:sp modelId="{6D6CBCAA-7CA2-4282-9E83-F48768B0B555}">
      <dsp:nvSpPr>
        <dsp:cNvPr id="0" name=""/>
        <dsp:cNvSpPr/>
      </dsp:nvSpPr>
      <dsp:spPr>
        <a:xfrm>
          <a:off x="1837376" y="1733173"/>
          <a:ext cx="1398890" cy="1399062"/>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D241D911-884A-42D0-B1DA-97531833821E}">
      <dsp:nvSpPr>
        <dsp:cNvPr id="0" name=""/>
        <dsp:cNvSpPr/>
      </dsp:nvSpPr>
      <dsp:spPr>
        <a:xfrm>
          <a:off x="133644" y="2015816"/>
          <a:ext cx="1486321" cy="1007908"/>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n-US" sz="2100" b="1" kern="1200" dirty="0"/>
            <a:t>VS Code</a:t>
          </a:r>
        </a:p>
      </dsp:txBody>
      <dsp:txXfrm>
        <a:off x="133644" y="2015816"/>
        <a:ext cx="1486321" cy="1007908"/>
      </dsp:txXfrm>
    </dsp:sp>
    <dsp:sp modelId="{7E54B9B7-E7EE-4DB5-A42A-16476E9AB88D}">
      <dsp:nvSpPr>
        <dsp:cNvPr id="0" name=""/>
        <dsp:cNvSpPr/>
      </dsp:nvSpPr>
      <dsp:spPr>
        <a:xfrm>
          <a:off x="1938213" y="1289264"/>
          <a:ext cx="1398890" cy="1399062"/>
        </a:xfrm>
        <a:prstGeom prst="ellipse">
          <a:avLst/>
        </a:prstGeom>
        <a:solidFill>
          <a:schemeClr val="accent1">
            <a:alpha val="5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sp>
    <dsp:sp modelId="{208D138D-A904-4668-866D-EAE59723F8D9}">
      <dsp:nvSpPr>
        <dsp:cNvPr id="0" name=""/>
        <dsp:cNvSpPr/>
      </dsp:nvSpPr>
      <dsp:spPr>
        <a:xfrm>
          <a:off x="250218" y="814904"/>
          <a:ext cx="1515465" cy="943573"/>
        </a:xfrm>
        <a:prstGeom prst="rect">
          <a:avLst/>
        </a:prstGeom>
        <a:noFill/>
        <a:ln>
          <a:noFill/>
        </a:ln>
        <a:effectLst/>
        <a:sp3d/>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ctr" defTabSz="933450">
            <a:lnSpc>
              <a:spcPct val="90000"/>
            </a:lnSpc>
            <a:spcBef>
              <a:spcPct val="0"/>
            </a:spcBef>
            <a:spcAft>
              <a:spcPct val="35000"/>
            </a:spcAft>
            <a:buNone/>
          </a:pPr>
          <a:r>
            <a:rPr lang="en-US" sz="2100" b="1" kern="1200" dirty="0"/>
            <a:t>Streamlit</a:t>
          </a:r>
        </a:p>
      </dsp:txBody>
      <dsp:txXfrm>
        <a:off x="250218" y="814904"/>
        <a:ext cx="1515465" cy="943573"/>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jpg>
</file>

<file path=ppt/media/image13.jpg>
</file>

<file path=ppt/media/image14.png>
</file>

<file path=ppt/media/image15.png>
</file>

<file path=ppt/media/image16.png>
</file>

<file path=ppt/media/image2.png>
</file>

<file path=ppt/media/image3.svg>
</file>

<file path=ppt/media/image4.jpeg>
</file>

<file path=ppt/media/image5.pn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C652EB-1AD3-475A-A521-A73369DAF7B8}" type="datetimeFigureOut">
              <a:rPr lang="en-US" smtClean="0"/>
              <a:t>4/11/2025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F3C519-617E-43DC-8CB2-0DA69DD3A737}" type="slidenum">
              <a:rPr lang="en-US" smtClean="0"/>
              <a:t>‹#›</a:t>
            </a:fld>
            <a:endParaRPr lang="en-US"/>
          </a:p>
        </p:txBody>
      </p:sp>
    </p:spTree>
    <p:extLst>
      <p:ext uri="{BB962C8B-B14F-4D97-AF65-F5344CB8AC3E}">
        <p14:creationId xmlns:p14="http://schemas.microsoft.com/office/powerpoint/2010/main" val="1699558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22b7494ca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22b7494ca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80541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25473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c190bc4ce7_0_122:notes"/>
          <p:cNvSpPr txBox="1">
            <a:spLocks noGrp="1"/>
          </p:cNvSpPr>
          <p:nvPr>
            <p:ph type="body" idx="1"/>
          </p:nvPr>
        </p:nvSpPr>
        <p:spPr>
          <a:xfrm>
            <a:off x="914400" y="4343400"/>
            <a:ext cx="50292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8" name="Google Shape;138;g2c190bc4ce7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9618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5262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0206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4766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5745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80891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b7494ca5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b7494ca5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86039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sv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KV ">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22C3302-4C36-DA17-6749-B28C9A77EB84}"/>
              </a:ext>
            </a:extLst>
          </p:cNvPr>
          <p:cNvPicPr>
            <a:picLocks noChangeAspect="1"/>
          </p:cNvPicPr>
          <p:nvPr userDrawn="1"/>
        </p:nvPicPr>
        <p:blipFill>
          <a:blip r:embed="rId2"/>
          <a:srcRect/>
          <a:stretch/>
        </p:blipFill>
        <p:spPr>
          <a:xfrm>
            <a:off x="-17713" y="-4480"/>
            <a:ext cx="12227426" cy="6866958"/>
          </a:xfrm>
          <a:prstGeom prst="rect">
            <a:avLst/>
          </a:prstGeom>
        </p:spPr>
      </p:pic>
      <p:sp>
        <p:nvSpPr>
          <p:cNvPr id="21" name="TextBox 20">
            <a:extLst>
              <a:ext uri="{FF2B5EF4-FFF2-40B4-BE49-F238E27FC236}">
                <a16:creationId xmlns:a16="http://schemas.microsoft.com/office/drawing/2014/main" id="{F7EE49C4-BBD9-C92C-DA99-22853C55A469}"/>
              </a:ext>
            </a:extLst>
          </p:cNvPr>
          <p:cNvSpPr txBox="1"/>
          <p:nvPr userDrawn="1"/>
        </p:nvSpPr>
        <p:spPr>
          <a:xfrm>
            <a:off x="809499" y="5677503"/>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2485708"/>
            <a:ext cx="7655559" cy="911319"/>
          </a:xfrm>
          <a:prstGeom prst="rect">
            <a:avLst/>
          </a:prstGeom>
        </p:spPr>
        <p:txBody>
          <a:bodyPr lIns="0" tIns="0" rIns="0" bIns="0" anchor="ctr"/>
          <a:lstStyle>
            <a:lvl1pPr marL="0" indent="0">
              <a:lnSpc>
                <a:spcPts val="4651"/>
              </a:lnSpc>
              <a:buNone/>
              <a:defRPr sz="5760" b="1" i="0">
                <a:solidFill>
                  <a:srgbClr val="EEB1FF"/>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7" name="Graphic 6">
            <a:extLst>
              <a:ext uri="{FF2B5EF4-FFF2-40B4-BE49-F238E27FC236}">
                <a16:creationId xmlns:a16="http://schemas.microsoft.com/office/drawing/2014/main" id="{B64EBCB7-2AF4-2300-DC6F-51EE539C89F3}"/>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733803" y="809398"/>
            <a:ext cx="1673538" cy="472566"/>
          </a:xfrm>
          <a:prstGeom prst="rect">
            <a:avLst/>
          </a:prstGeom>
        </p:spPr>
      </p:pic>
      <p:sp>
        <p:nvSpPr>
          <p:cNvPr id="5" name="Text Placeholder 4">
            <a:extLst>
              <a:ext uri="{FF2B5EF4-FFF2-40B4-BE49-F238E27FC236}">
                <a16:creationId xmlns:a16="http://schemas.microsoft.com/office/drawing/2014/main" id="{24B0879C-00BB-6FBE-30A8-CE6FA6F9D89A}"/>
              </a:ext>
            </a:extLst>
          </p:cNvPr>
          <p:cNvSpPr>
            <a:spLocks noGrp="1"/>
          </p:cNvSpPr>
          <p:nvPr>
            <p:ph type="body" sz="quarter" idx="11" hasCustomPrompt="1"/>
          </p:nvPr>
        </p:nvSpPr>
        <p:spPr>
          <a:xfrm>
            <a:off x="727029" y="3474654"/>
            <a:ext cx="8446347" cy="1729995"/>
          </a:xfrm>
          <a:prstGeom prst="rect">
            <a:avLst/>
          </a:prstGeom>
        </p:spPr>
        <p:txBody>
          <a:bodyPr lIns="0" tIns="0" rIns="0" bIns="0"/>
          <a:lstStyle>
            <a:lvl1pPr marL="0" indent="0">
              <a:buNone/>
              <a:defRPr sz="2987" b="0" i="0">
                <a:solidFill>
                  <a:schemeClr val="bg1"/>
                </a:solidFill>
                <a:latin typeface="Graphik Medium" panose="020B0503030202060203" pitchFamily="34" charset="77"/>
              </a:defRPr>
            </a:lvl1pPr>
            <a:lvl2pPr marL="424664" indent="0">
              <a:buNone/>
              <a:defRPr>
                <a:solidFill>
                  <a:schemeClr val="bg1"/>
                </a:solidFill>
              </a:defRPr>
            </a:lvl2pPr>
            <a:lvl3pPr marL="849328" indent="0">
              <a:buNone/>
              <a:defRPr>
                <a:solidFill>
                  <a:schemeClr val="bg1"/>
                </a:solidFill>
              </a:defRPr>
            </a:lvl3pPr>
            <a:lvl4pPr marL="1273991" indent="0">
              <a:buNone/>
              <a:defRPr>
                <a:solidFill>
                  <a:schemeClr val="bg1"/>
                </a:solidFill>
              </a:defRPr>
            </a:lvl4pPr>
            <a:lvl5pPr marL="1698655" indent="0">
              <a:buNone/>
              <a:defRPr>
                <a:solidFill>
                  <a:schemeClr val="bg1"/>
                </a:solidFill>
              </a:defRPr>
            </a:lvl5pPr>
          </a:lstStyle>
          <a:p>
            <a:pPr lvl="0"/>
            <a:r>
              <a:rPr lang="en-US"/>
              <a:t>Click to add text</a:t>
            </a:r>
          </a:p>
        </p:txBody>
      </p:sp>
    </p:spTree>
    <p:extLst>
      <p:ext uri="{BB962C8B-B14F-4D97-AF65-F5344CB8AC3E}">
        <p14:creationId xmlns:p14="http://schemas.microsoft.com/office/powerpoint/2010/main" val="1686726695"/>
      </p:ext>
    </p:extLst>
  </p:cSld>
  <p:clrMapOvr>
    <a:masterClrMapping/>
  </p:clrMapOvr>
  <p:extLst>
    <p:ext uri="{DCECCB84-F9BA-43D5-87BE-67443E8EF086}">
      <p15:sldGuideLst xmlns:p15="http://schemas.microsoft.com/office/powerpoint/2012/main">
        <p15:guide id="1" pos="425">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4156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23" name="Google Shape;23;p5"/>
          <p:cNvSpPr txBox="1">
            <a:spLocks noGrp="1"/>
          </p:cNvSpPr>
          <p:nvPr>
            <p:ph type="body" idx="2"/>
          </p:nvPr>
        </p:nvSpPr>
        <p:spPr>
          <a:xfrm>
            <a:off x="6443200" y="1536633"/>
            <a:ext cx="5333200" cy="4555200"/>
          </a:xfrm>
          <a:prstGeom prst="rect">
            <a:avLst/>
          </a:prstGeom>
        </p:spPr>
        <p:txBody>
          <a:bodyPr spcFirstLastPara="1" wrap="square" lIns="91425" tIns="91425" rIns="91425" bIns="91425" anchor="t" anchorCtr="0">
            <a:normAutofit/>
          </a:bodyPr>
          <a:lstStyle>
            <a:lvl1pPr marL="609585" lvl="0" indent="-423323">
              <a:spcBef>
                <a:spcPts val="0"/>
              </a:spcBef>
              <a:spcAft>
                <a:spcPts val="0"/>
              </a:spcAft>
              <a:buSzPts val="1400"/>
              <a:buChar char="●"/>
              <a:defRPr sz="1867"/>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24" name="Google Shape;24;p5"/>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035230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2967361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415600" y="740800"/>
            <a:ext cx="3744000" cy="10076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3200"/>
            </a:lvl1pPr>
            <a:lvl2pPr lvl="1">
              <a:spcBef>
                <a:spcPts val="0"/>
              </a:spcBef>
              <a:spcAft>
                <a:spcPts val="0"/>
              </a:spcAft>
              <a:buSzPts val="2400"/>
              <a:buNone/>
              <a:defRPr sz="3200"/>
            </a:lvl2pPr>
            <a:lvl3pPr lvl="2">
              <a:spcBef>
                <a:spcPts val="0"/>
              </a:spcBef>
              <a:spcAft>
                <a:spcPts val="0"/>
              </a:spcAft>
              <a:buSzPts val="2400"/>
              <a:buNone/>
              <a:defRPr sz="3200"/>
            </a:lvl3pPr>
            <a:lvl4pPr lvl="3">
              <a:spcBef>
                <a:spcPts val="0"/>
              </a:spcBef>
              <a:spcAft>
                <a:spcPts val="0"/>
              </a:spcAft>
              <a:buSzPts val="2400"/>
              <a:buNone/>
              <a:defRPr sz="3200"/>
            </a:lvl4pPr>
            <a:lvl5pPr lvl="4">
              <a:spcBef>
                <a:spcPts val="0"/>
              </a:spcBef>
              <a:spcAft>
                <a:spcPts val="0"/>
              </a:spcAft>
              <a:buSzPts val="2400"/>
              <a:buNone/>
              <a:defRPr sz="3200"/>
            </a:lvl5pPr>
            <a:lvl6pPr lvl="5">
              <a:spcBef>
                <a:spcPts val="0"/>
              </a:spcBef>
              <a:spcAft>
                <a:spcPts val="0"/>
              </a:spcAft>
              <a:buSzPts val="2400"/>
              <a:buNone/>
              <a:defRPr sz="3200"/>
            </a:lvl6pPr>
            <a:lvl7pPr lvl="6">
              <a:spcBef>
                <a:spcPts val="0"/>
              </a:spcBef>
              <a:spcAft>
                <a:spcPts val="0"/>
              </a:spcAft>
              <a:buSzPts val="2400"/>
              <a:buNone/>
              <a:defRPr sz="3200"/>
            </a:lvl7pPr>
            <a:lvl8pPr lvl="7">
              <a:spcBef>
                <a:spcPts val="0"/>
              </a:spcBef>
              <a:spcAft>
                <a:spcPts val="0"/>
              </a:spcAft>
              <a:buSzPts val="2400"/>
              <a:buNone/>
              <a:defRPr sz="3200"/>
            </a:lvl8pPr>
            <a:lvl9pPr lvl="8">
              <a:spcBef>
                <a:spcPts val="0"/>
              </a:spcBef>
              <a:spcAft>
                <a:spcPts val="0"/>
              </a:spcAft>
              <a:buSzPts val="2400"/>
              <a:buNone/>
              <a:defRPr sz="3200"/>
            </a:lvl9pPr>
          </a:lstStyle>
          <a:p>
            <a:endParaRPr/>
          </a:p>
        </p:txBody>
      </p:sp>
      <p:sp>
        <p:nvSpPr>
          <p:cNvPr id="30" name="Google Shape;30;p7"/>
          <p:cNvSpPr txBox="1">
            <a:spLocks noGrp="1"/>
          </p:cNvSpPr>
          <p:nvPr>
            <p:ph type="body" idx="1"/>
          </p:nvPr>
        </p:nvSpPr>
        <p:spPr>
          <a:xfrm>
            <a:off x="415600" y="1852800"/>
            <a:ext cx="3744000" cy="4239200"/>
          </a:xfrm>
          <a:prstGeom prst="rect">
            <a:avLst/>
          </a:prstGeom>
        </p:spPr>
        <p:txBody>
          <a:bodyPr spcFirstLastPara="1" wrap="square" lIns="91425" tIns="91425" rIns="91425" bIns="91425" anchor="t" anchorCtr="0">
            <a:normAutofit/>
          </a:bodyPr>
          <a:lstStyle>
            <a:lvl1pPr marL="609585" lvl="0" indent="-406390">
              <a:spcBef>
                <a:spcPts val="0"/>
              </a:spcBef>
              <a:spcAft>
                <a:spcPts val="0"/>
              </a:spcAft>
              <a:buSzPts val="1200"/>
              <a:buChar char="●"/>
              <a:defRPr sz="1600"/>
            </a:lvl1pPr>
            <a:lvl2pPr marL="1219170" lvl="1" indent="-406390">
              <a:spcBef>
                <a:spcPts val="0"/>
              </a:spcBef>
              <a:spcAft>
                <a:spcPts val="0"/>
              </a:spcAft>
              <a:buSzPts val="1200"/>
              <a:buChar char="○"/>
              <a:defRPr sz="1600"/>
            </a:lvl2pPr>
            <a:lvl3pPr marL="1828754" lvl="2" indent="-406390">
              <a:spcBef>
                <a:spcPts val="0"/>
              </a:spcBef>
              <a:spcAft>
                <a:spcPts val="0"/>
              </a:spcAft>
              <a:buSzPts val="1200"/>
              <a:buChar char="■"/>
              <a:defRPr sz="1600"/>
            </a:lvl3pPr>
            <a:lvl4pPr marL="2438339" lvl="3" indent="-406390">
              <a:spcBef>
                <a:spcPts val="0"/>
              </a:spcBef>
              <a:spcAft>
                <a:spcPts val="0"/>
              </a:spcAft>
              <a:buSzPts val="1200"/>
              <a:buChar char="●"/>
              <a:defRPr sz="1600"/>
            </a:lvl4pPr>
            <a:lvl5pPr marL="3047924" lvl="4" indent="-406390">
              <a:spcBef>
                <a:spcPts val="0"/>
              </a:spcBef>
              <a:spcAft>
                <a:spcPts val="0"/>
              </a:spcAft>
              <a:buSzPts val="1200"/>
              <a:buChar char="○"/>
              <a:defRPr sz="1600"/>
            </a:lvl5pPr>
            <a:lvl6pPr marL="3657509" lvl="5" indent="-406390">
              <a:spcBef>
                <a:spcPts val="0"/>
              </a:spcBef>
              <a:spcAft>
                <a:spcPts val="0"/>
              </a:spcAft>
              <a:buSzPts val="1200"/>
              <a:buChar char="■"/>
              <a:defRPr sz="1600"/>
            </a:lvl6pPr>
            <a:lvl7pPr marL="4267093" lvl="6" indent="-406390">
              <a:spcBef>
                <a:spcPts val="0"/>
              </a:spcBef>
              <a:spcAft>
                <a:spcPts val="0"/>
              </a:spcAft>
              <a:buSzPts val="1200"/>
              <a:buChar char="●"/>
              <a:defRPr sz="1600"/>
            </a:lvl7pPr>
            <a:lvl8pPr marL="4876678" lvl="7" indent="-406390">
              <a:spcBef>
                <a:spcPts val="0"/>
              </a:spcBef>
              <a:spcAft>
                <a:spcPts val="0"/>
              </a:spcAft>
              <a:buSzPts val="1200"/>
              <a:buChar char="○"/>
              <a:defRPr sz="1600"/>
            </a:lvl8pPr>
            <a:lvl9pPr marL="5486263" lvl="8" indent="-406390">
              <a:spcBef>
                <a:spcPts val="0"/>
              </a:spcBef>
              <a:spcAft>
                <a:spcPts val="0"/>
              </a:spcAft>
              <a:buSzPts val="1200"/>
              <a:buChar char="■"/>
              <a:defRPr sz="1600"/>
            </a:lvl9pPr>
          </a:lstStyle>
          <a:p>
            <a:endParaRPr/>
          </a:p>
        </p:txBody>
      </p:sp>
      <p:sp>
        <p:nvSpPr>
          <p:cNvPr id="31" name="Google Shape;31;p7"/>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568914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653667" y="600200"/>
            <a:ext cx="8490400" cy="54544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6400"/>
            </a:lvl1pPr>
            <a:lvl2pPr lvl="1">
              <a:spcBef>
                <a:spcPts val="0"/>
              </a:spcBef>
              <a:spcAft>
                <a:spcPts val="0"/>
              </a:spcAft>
              <a:buSzPts val="4800"/>
              <a:buNone/>
              <a:defRPr sz="6400"/>
            </a:lvl2pPr>
            <a:lvl3pPr lvl="2">
              <a:spcBef>
                <a:spcPts val="0"/>
              </a:spcBef>
              <a:spcAft>
                <a:spcPts val="0"/>
              </a:spcAft>
              <a:buSzPts val="4800"/>
              <a:buNone/>
              <a:defRPr sz="6400"/>
            </a:lvl3pPr>
            <a:lvl4pPr lvl="3">
              <a:spcBef>
                <a:spcPts val="0"/>
              </a:spcBef>
              <a:spcAft>
                <a:spcPts val="0"/>
              </a:spcAft>
              <a:buSzPts val="4800"/>
              <a:buNone/>
              <a:defRPr sz="6400"/>
            </a:lvl4pPr>
            <a:lvl5pPr lvl="4">
              <a:spcBef>
                <a:spcPts val="0"/>
              </a:spcBef>
              <a:spcAft>
                <a:spcPts val="0"/>
              </a:spcAft>
              <a:buSzPts val="4800"/>
              <a:buNone/>
              <a:defRPr sz="6400"/>
            </a:lvl5pPr>
            <a:lvl6pPr lvl="5">
              <a:spcBef>
                <a:spcPts val="0"/>
              </a:spcBef>
              <a:spcAft>
                <a:spcPts val="0"/>
              </a:spcAft>
              <a:buSzPts val="4800"/>
              <a:buNone/>
              <a:defRPr sz="6400"/>
            </a:lvl6pPr>
            <a:lvl7pPr lvl="6">
              <a:spcBef>
                <a:spcPts val="0"/>
              </a:spcBef>
              <a:spcAft>
                <a:spcPts val="0"/>
              </a:spcAft>
              <a:buSzPts val="4800"/>
              <a:buNone/>
              <a:defRPr sz="6400"/>
            </a:lvl7pPr>
            <a:lvl8pPr lvl="7">
              <a:spcBef>
                <a:spcPts val="0"/>
              </a:spcBef>
              <a:spcAft>
                <a:spcPts val="0"/>
              </a:spcAft>
              <a:buSzPts val="4800"/>
              <a:buNone/>
              <a:defRPr sz="6400"/>
            </a:lvl8pPr>
            <a:lvl9pPr lvl="8">
              <a:spcBef>
                <a:spcPts val="0"/>
              </a:spcBef>
              <a:spcAft>
                <a:spcPts val="0"/>
              </a:spcAft>
              <a:buSzPts val="4800"/>
              <a:buNone/>
              <a:defRPr sz="6400"/>
            </a:lvl9pPr>
          </a:lstStyle>
          <a:p>
            <a:endParaRPr/>
          </a:p>
        </p:txBody>
      </p:sp>
      <p:sp>
        <p:nvSpPr>
          <p:cNvPr id="34" name="Google Shape;34;p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8548064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37" name="Google Shape;37;p9"/>
          <p:cNvSpPr txBox="1">
            <a:spLocks noGrp="1"/>
          </p:cNvSpPr>
          <p:nvPr>
            <p:ph type="title"/>
          </p:nvPr>
        </p:nvSpPr>
        <p:spPr>
          <a:xfrm>
            <a:off x="354000" y="1644233"/>
            <a:ext cx="5393600" cy="19764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5600"/>
            </a:lvl1pPr>
            <a:lvl2pPr lvl="1" algn="ctr">
              <a:spcBef>
                <a:spcPts val="0"/>
              </a:spcBef>
              <a:spcAft>
                <a:spcPts val="0"/>
              </a:spcAft>
              <a:buSzPts val="4200"/>
              <a:buNone/>
              <a:defRPr sz="5600"/>
            </a:lvl2pPr>
            <a:lvl3pPr lvl="2" algn="ctr">
              <a:spcBef>
                <a:spcPts val="0"/>
              </a:spcBef>
              <a:spcAft>
                <a:spcPts val="0"/>
              </a:spcAft>
              <a:buSzPts val="4200"/>
              <a:buNone/>
              <a:defRPr sz="5600"/>
            </a:lvl3pPr>
            <a:lvl4pPr lvl="3" algn="ctr">
              <a:spcBef>
                <a:spcPts val="0"/>
              </a:spcBef>
              <a:spcAft>
                <a:spcPts val="0"/>
              </a:spcAft>
              <a:buSzPts val="4200"/>
              <a:buNone/>
              <a:defRPr sz="5600"/>
            </a:lvl4pPr>
            <a:lvl5pPr lvl="4" algn="ctr">
              <a:spcBef>
                <a:spcPts val="0"/>
              </a:spcBef>
              <a:spcAft>
                <a:spcPts val="0"/>
              </a:spcAft>
              <a:buSzPts val="4200"/>
              <a:buNone/>
              <a:defRPr sz="5600"/>
            </a:lvl5pPr>
            <a:lvl6pPr lvl="5" algn="ctr">
              <a:spcBef>
                <a:spcPts val="0"/>
              </a:spcBef>
              <a:spcAft>
                <a:spcPts val="0"/>
              </a:spcAft>
              <a:buSzPts val="4200"/>
              <a:buNone/>
              <a:defRPr sz="5600"/>
            </a:lvl6pPr>
            <a:lvl7pPr lvl="6" algn="ctr">
              <a:spcBef>
                <a:spcPts val="0"/>
              </a:spcBef>
              <a:spcAft>
                <a:spcPts val="0"/>
              </a:spcAft>
              <a:buSzPts val="4200"/>
              <a:buNone/>
              <a:defRPr sz="5600"/>
            </a:lvl7pPr>
            <a:lvl8pPr lvl="7" algn="ctr">
              <a:spcBef>
                <a:spcPts val="0"/>
              </a:spcBef>
              <a:spcAft>
                <a:spcPts val="0"/>
              </a:spcAft>
              <a:buSzPts val="4200"/>
              <a:buNone/>
              <a:defRPr sz="5600"/>
            </a:lvl8pPr>
            <a:lvl9pPr lvl="8" algn="ctr">
              <a:spcBef>
                <a:spcPts val="0"/>
              </a:spcBef>
              <a:spcAft>
                <a:spcPts val="0"/>
              </a:spcAft>
              <a:buSzPts val="4200"/>
              <a:buNone/>
              <a:defRPr sz="5600"/>
            </a:lvl9pPr>
          </a:lstStyle>
          <a:p>
            <a:endParaRPr/>
          </a:p>
        </p:txBody>
      </p:sp>
      <p:sp>
        <p:nvSpPr>
          <p:cNvPr id="38" name="Google Shape;38;p9"/>
          <p:cNvSpPr txBox="1">
            <a:spLocks noGrp="1"/>
          </p:cNvSpPr>
          <p:nvPr>
            <p:ph type="subTitle" idx="1"/>
          </p:nvPr>
        </p:nvSpPr>
        <p:spPr>
          <a:xfrm>
            <a:off x="354000" y="3737433"/>
            <a:ext cx="5393600" cy="164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800"/>
            </a:lvl1pPr>
            <a:lvl2pPr lvl="1" algn="ctr">
              <a:lnSpc>
                <a:spcPct val="100000"/>
              </a:lnSpc>
              <a:spcBef>
                <a:spcPts val="0"/>
              </a:spcBef>
              <a:spcAft>
                <a:spcPts val="0"/>
              </a:spcAft>
              <a:buSzPts val="2100"/>
              <a:buNone/>
              <a:defRPr sz="2800"/>
            </a:lvl2pPr>
            <a:lvl3pPr lvl="2" algn="ctr">
              <a:lnSpc>
                <a:spcPct val="100000"/>
              </a:lnSpc>
              <a:spcBef>
                <a:spcPts val="0"/>
              </a:spcBef>
              <a:spcAft>
                <a:spcPts val="0"/>
              </a:spcAft>
              <a:buSzPts val="2100"/>
              <a:buNone/>
              <a:defRPr sz="2800"/>
            </a:lvl3pPr>
            <a:lvl4pPr lvl="3" algn="ctr">
              <a:lnSpc>
                <a:spcPct val="100000"/>
              </a:lnSpc>
              <a:spcBef>
                <a:spcPts val="0"/>
              </a:spcBef>
              <a:spcAft>
                <a:spcPts val="0"/>
              </a:spcAft>
              <a:buSzPts val="2100"/>
              <a:buNone/>
              <a:defRPr sz="2800"/>
            </a:lvl4pPr>
            <a:lvl5pPr lvl="4" algn="ctr">
              <a:lnSpc>
                <a:spcPct val="100000"/>
              </a:lnSpc>
              <a:spcBef>
                <a:spcPts val="0"/>
              </a:spcBef>
              <a:spcAft>
                <a:spcPts val="0"/>
              </a:spcAft>
              <a:buSzPts val="2100"/>
              <a:buNone/>
              <a:defRPr sz="2800"/>
            </a:lvl5pPr>
            <a:lvl6pPr lvl="5" algn="ctr">
              <a:lnSpc>
                <a:spcPct val="100000"/>
              </a:lnSpc>
              <a:spcBef>
                <a:spcPts val="0"/>
              </a:spcBef>
              <a:spcAft>
                <a:spcPts val="0"/>
              </a:spcAft>
              <a:buSzPts val="2100"/>
              <a:buNone/>
              <a:defRPr sz="2800"/>
            </a:lvl6pPr>
            <a:lvl7pPr lvl="6" algn="ctr">
              <a:lnSpc>
                <a:spcPct val="100000"/>
              </a:lnSpc>
              <a:spcBef>
                <a:spcPts val="0"/>
              </a:spcBef>
              <a:spcAft>
                <a:spcPts val="0"/>
              </a:spcAft>
              <a:buSzPts val="2100"/>
              <a:buNone/>
              <a:defRPr sz="2800"/>
            </a:lvl7pPr>
            <a:lvl8pPr lvl="7" algn="ctr">
              <a:lnSpc>
                <a:spcPct val="100000"/>
              </a:lnSpc>
              <a:spcBef>
                <a:spcPts val="0"/>
              </a:spcBef>
              <a:spcAft>
                <a:spcPts val="0"/>
              </a:spcAft>
              <a:buSzPts val="2100"/>
              <a:buNone/>
              <a:defRPr sz="2800"/>
            </a:lvl8pPr>
            <a:lvl9pPr lvl="8" algn="ctr">
              <a:lnSpc>
                <a:spcPct val="100000"/>
              </a:lnSpc>
              <a:spcBef>
                <a:spcPts val="0"/>
              </a:spcBef>
              <a:spcAft>
                <a:spcPts val="0"/>
              </a:spcAft>
              <a:buSzPts val="2100"/>
              <a:buNone/>
              <a:defRPr sz="2800"/>
            </a:lvl9pPr>
          </a:lstStyle>
          <a:p>
            <a:endParaRPr/>
          </a:p>
        </p:txBody>
      </p:sp>
      <p:sp>
        <p:nvSpPr>
          <p:cNvPr id="39" name="Google Shape;39;p9"/>
          <p:cNvSpPr txBox="1">
            <a:spLocks noGrp="1"/>
          </p:cNvSpPr>
          <p:nvPr>
            <p:ph type="body" idx="2"/>
          </p:nvPr>
        </p:nvSpPr>
        <p:spPr>
          <a:xfrm>
            <a:off x="6586000" y="965433"/>
            <a:ext cx="5116000" cy="4926800"/>
          </a:xfrm>
          <a:prstGeom prst="rect">
            <a:avLst/>
          </a:prstGeom>
        </p:spPr>
        <p:txBody>
          <a:bodyPr spcFirstLastPara="1" wrap="square" lIns="91425" tIns="91425" rIns="91425" bIns="91425" anchor="ctr"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5691128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415600" y="5640767"/>
            <a:ext cx="7998400" cy="806800"/>
          </a:xfrm>
          <a:prstGeom prst="rect">
            <a:avLst/>
          </a:prstGeom>
        </p:spPr>
        <p:txBody>
          <a:bodyPr spcFirstLastPara="1" wrap="square" lIns="91425" tIns="91425" rIns="91425" bIns="91425" anchor="ctr" anchorCtr="0">
            <a:normAutofit/>
          </a:bodyPr>
          <a:lstStyle>
            <a:lvl1pPr marL="609585" lvl="0" indent="-304792">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19265127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415600" y="1474833"/>
            <a:ext cx="11360800" cy="26180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6000"/>
            </a:lvl1pPr>
            <a:lvl2pPr lvl="1" algn="ctr">
              <a:spcBef>
                <a:spcPts val="0"/>
              </a:spcBef>
              <a:spcAft>
                <a:spcPts val="0"/>
              </a:spcAft>
              <a:buSzPts val="12000"/>
              <a:buNone/>
              <a:defRPr sz="16000"/>
            </a:lvl2pPr>
            <a:lvl3pPr lvl="2" algn="ctr">
              <a:spcBef>
                <a:spcPts val="0"/>
              </a:spcBef>
              <a:spcAft>
                <a:spcPts val="0"/>
              </a:spcAft>
              <a:buSzPts val="12000"/>
              <a:buNone/>
              <a:defRPr sz="16000"/>
            </a:lvl3pPr>
            <a:lvl4pPr lvl="3" algn="ctr">
              <a:spcBef>
                <a:spcPts val="0"/>
              </a:spcBef>
              <a:spcAft>
                <a:spcPts val="0"/>
              </a:spcAft>
              <a:buSzPts val="12000"/>
              <a:buNone/>
              <a:defRPr sz="16000"/>
            </a:lvl4pPr>
            <a:lvl5pPr lvl="4" algn="ctr">
              <a:spcBef>
                <a:spcPts val="0"/>
              </a:spcBef>
              <a:spcAft>
                <a:spcPts val="0"/>
              </a:spcAft>
              <a:buSzPts val="12000"/>
              <a:buNone/>
              <a:defRPr sz="16000"/>
            </a:lvl5pPr>
            <a:lvl6pPr lvl="5" algn="ctr">
              <a:spcBef>
                <a:spcPts val="0"/>
              </a:spcBef>
              <a:spcAft>
                <a:spcPts val="0"/>
              </a:spcAft>
              <a:buSzPts val="12000"/>
              <a:buNone/>
              <a:defRPr sz="16000"/>
            </a:lvl6pPr>
            <a:lvl7pPr lvl="6" algn="ctr">
              <a:spcBef>
                <a:spcPts val="0"/>
              </a:spcBef>
              <a:spcAft>
                <a:spcPts val="0"/>
              </a:spcAft>
              <a:buSzPts val="12000"/>
              <a:buNone/>
              <a:defRPr sz="16000"/>
            </a:lvl7pPr>
            <a:lvl8pPr lvl="7" algn="ctr">
              <a:spcBef>
                <a:spcPts val="0"/>
              </a:spcBef>
              <a:spcAft>
                <a:spcPts val="0"/>
              </a:spcAft>
              <a:buSzPts val="12000"/>
              <a:buNone/>
              <a:defRPr sz="16000"/>
            </a:lvl8pPr>
            <a:lvl9pPr lvl="8" algn="ctr">
              <a:spcBef>
                <a:spcPts val="0"/>
              </a:spcBef>
              <a:spcAft>
                <a:spcPts val="0"/>
              </a:spcAft>
              <a:buSzPts val="12000"/>
              <a:buNone/>
              <a:defRPr sz="16000"/>
            </a:lvl9pPr>
          </a:lstStyle>
          <a:p>
            <a:r>
              <a:t>xx%</a:t>
            </a:r>
          </a:p>
        </p:txBody>
      </p:sp>
      <p:sp>
        <p:nvSpPr>
          <p:cNvPr id="46" name="Google Shape;46;p11"/>
          <p:cNvSpPr txBox="1">
            <a:spLocks noGrp="1"/>
          </p:cNvSpPr>
          <p:nvPr>
            <p:ph type="body" idx="1"/>
          </p:nvPr>
        </p:nvSpPr>
        <p:spPr>
          <a:xfrm>
            <a:off x="415600" y="4202967"/>
            <a:ext cx="11360800" cy="1734400"/>
          </a:xfrm>
          <a:prstGeom prst="rect">
            <a:avLst/>
          </a:prstGeom>
        </p:spPr>
        <p:txBody>
          <a:bodyPr spcFirstLastPara="1" wrap="square" lIns="91425" tIns="91425" rIns="91425" bIns="91425" anchor="t" anchorCtr="0">
            <a:normAutofit/>
          </a:bodyPr>
          <a:lstStyle>
            <a:lvl1pPr marL="609585" lvl="0" indent="-457189" algn="ctr">
              <a:spcBef>
                <a:spcPts val="0"/>
              </a:spcBef>
              <a:spcAft>
                <a:spcPts val="0"/>
              </a:spcAft>
              <a:buSzPts val="1800"/>
              <a:buChar char="●"/>
              <a:defRPr/>
            </a:lvl1pPr>
            <a:lvl2pPr marL="1219170" lvl="1" indent="-423323" algn="ctr">
              <a:spcBef>
                <a:spcPts val="0"/>
              </a:spcBef>
              <a:spcAft>
                <a:spcPts val="0"/>
              </a:spcAft>
              <a:buSzPts val="1400"/>
              <a:buChar char="○"/>
              <a:defRPr/>
            </a:lvl2pPr>
            <a:lvl3pPr marL="1828754" lvl="2" indent="-423323" algn="ctr">
              <a:spcBef>
                <a:spcPts val="0"/>
              </a:spcBef>
              <a:spcAft>
                <a:spcPts val="0"/>
              </a:spcAft>
              <a:buSzPts val="1400"/>
              <a:buChar char="■"/>
              <a:defRPr/>
            </a:lvl3pPr>
            <a:lvl4pPr marL="2438339" lvl="3" indent="-423323" algn="ctr">
              <a:spcBef>
                <a:spcPts val="0"/>
              </a:spcBef>
              <a:spcAft>
                <a:spcPts val="0"/>
              </a:spcAft>
              <a:buSzPts val="1400"/>
              <a:buChar char="●"/>
              <a:defRPr/>
            </a:lvl4pPr>
            <a:lvl5pPr marL="3047924" lvl="4" indent="-423323" algn="ctr">
              <a:spcBef>
                <a:spcPts val="0"/>
              </a:spcBef>
              <a:spcAft>
                <a:spcPts val="0"/>
              </a:spcAft>
              <a:buSzPts val="1400"/>
              <a:buChar char="○"/>
              <a:defRPr/>
            </a:lvl5pPr>
            <a:lvl6pPr marL="3657509" lvl="5" indent="-423323" algn="ctr">
              <a:spcBef>
                <a:spcPts val="0"/>
              </a:spcBef>
              <a:spcAft>
                <a:spcPts val="0"/>
              </a:spcAft>
              <a:buSzPts val="1400"/>
              <a:buChar char="■"/>
              <a:defRPr/>
            </a:lvl6pPr>
            <a:lvl7pPr marL="4267093" lvl="6" indent="-423323" algn="ctr">
              <a:spcBef>
                <a:spcPts val="0"/>
              </a:spcBef>
              <a:spcAft>
                <a:spcPts val="0"/>
              </a:spcAft>
              <a:buSzPts val="1400"/>
              <a:buChar char="●"/>
              <a:defRPr/>
            </a:lvl7pPr>
            <a:lvl8pPr marL="4876678" lvl="7" indent="-423323" algn="ctr">
              <a:spcBef>
                <a:spcPts val="0"/>
              </a:spcBef>
              <a:spcAft>
                <a:spcPts val="0"/>
              </a:spcAft>
              <a:buSzPts val="1400"/>
              <a:buChar char="○"/>
              <a:defRPr/>
            </a:lvl8pPr>
            <a:lvl9pPr marL="5486263" lvl="8" indent="-423323"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2961776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41613092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slide">
  <p:cSld name="Blank slide">
    <p:spTree>
      <p:nvGrpSpPr>
        <p:cNvPr id="1" name="Shape 50"/>
        <p:cNvGrpSpPr/>
        <p:nvPr/>
      </p:nvGrpSpPr>
      <p:grpSpPr>
        <a:xfrm>
          <a:off x="0" y="0"/>
          <a:ext cx="0" cy="0"/>
          <a:chOff x="0" y="0"/>
          <a:chExt cx="0" cy="0"/>
        </a:xfrm>
      </p:grpSpPr>
    </p:spTree>
    <p:extLst>
      <p:ext uri="{BB962C8B-B14F-4D97-AF65-F5344CB8AC3E}">
        <p14:creationId xmlns:p14="http://schemas.microsoft.com/office/powerpoint/2010/main" val="3747224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ay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98774F5-4A4B-230A-995B-6A673D3AE381}"/>
              </a:ext>
            </a:extLst>
          </p:cNvPr>
          <p:cNvPicPr>
            <a:picLocks noChangeAspect="1"/>
          </p:cNvPicPr>
          <p:nvPr userDrawn="1"/>
        </p:nvPicPr>
        <p:blipFill>
          <a:blip r:embed="rId2"/>
          <a:srcRect/>
          <a:stretch/>
        </p:blipFill>
        <p:spPr>
          <a:xfrm>
            <a:off x="-17713" y="-4480"/>
            <a:ext cx="12227426" cy="6866958"/>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2" name="Picture 1" descr="A white arrow on a black background&#10;&#10;AI-generated content may be incorrect.">
            <a:extLst>
              <a:ext uri="{FF2B5EF4-FFF2-40B4-BE49-F238E27FC236}">
                <a16:creationId xmlns:a16="http://schemas.microsoft.com/office/drawing/2014/main" id="{7E6DD9F5-7704-319C-9F43-9280D0BA449D}"/>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3" name="Rectangle 2">
            <a:extLst>
              <a:ext uri="{FF2B5EF4-FFF2-40B4-BE49-F238E27FC236}">
                <a16:creationId xmlns:a16="http://schemas.microsoft.com/office/drawing/2014/main" id="{68264D5F-1876-8DC2-2AD3-C8FB7EA16A1F}"/>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6" name="TextBox 5">
            <a:extLst>
              <a:ext uri="{FF2B5EF4-FFF2-40B4-BE49-F238E27FC236}">
                <a16:creationId xmlns:a16="http://schemas.microsoft.com/office/drawing/2014/main" id="{9B8E8AF8-6CA1-71ED-364A-02204A619369}"/>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9" name="TextBox 8">
            <a:extLst>
              <a:ext uri="{FF2B5EF4-FFF2-40B4-BE49-F238E27FC236}">
                <a16:creationId xmlns:a16="http://schemas.microsoft.com/office/drawing/2014/main" id="{48D7A979-467D-8867-0C30-BE8323B21D3A}"/>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3000775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ay 2">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6C36A4-D218-56E8-FD55-2959CFF678ED}"/>
              </a:ext>
            </a:extLst>
          </p:cNvPr>
          <p:cNvPicPr>
            <a:picLocks noChangeAspect="1"/>
          </p:cNvPicPr>
          <p:nvPr userDrawn="1"/>
        </p:nvPicPr>
        <p:blipFill>
          <a:blip r:embed="rId2"/>
          <a:srcRect/>
          <a:stretch/>
        </p:blipFill>
        <p:spPr>
          <a:xfrm>
            <a:off x="-17713" y="-4480"/>
            <a:ext cx="12227426" cy="6866958"/>
          </a:xfrm>
          <a:prstGeom prst="rect">
            <a:avLst/>
          </a:prstGeom>
        </p:spPr>
      </p:pic>
      <p:pic>
        <p:nvPicPr>
          <p:cNvPr id="15" name="Picture 14" descr="A white arrow on a black background&#10;&#10;AI-generated content may be incorrect.">
            <a:extLst>
              <a:ext uri="{FF2B5EF4-FFF2-40B4-BE49-F238E27FC236}">
                <a16:creationId xmlns:a16="http://schemas.microsoft.com/office/drawing/2014/main" id="{B0642955-EBA2-A21F-CE64-C18BE4F256B5}"/>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sp>
        <p:nvSpPr>
          <p:cNvPr id="5" name="Rectangle 4">
            <a:extLst>
              <a:ext uri="{FF2B5EF4-FFF2-40B4-BE49-F238E27FC236}">
                <a16:creationId xmlns:a16="http://schemas.microsoft.com/office/drawing/2014/main" id="{50EB6716-4C0E-BE1A-8D9A-1FA2EECF2788}"/>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7" name="TextBox 6">
            <a:extLst>
              <a:ext uri="{FF2B5EF4-FFF2-40B4-BE49-F238E27FC236}">
                <a16:creationId xmlns:a16="http://schemas.microsoft.com/office/drawing/2014/main" id="{1CC5AA99-426E-C07B-E573-5AB5E8EC3E1F}"/>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8" name="TextBox 7">
            <a:extLst>
              <a:ext uri="{FF2B5EF4-FFF2-40B4-BE49-F238E27FC236}">
                <a16:creationId xmlns:a16="http://schemas.microsoft.com/office/drawing/2014/main" id="{259EEA2B-1987-CECE-3B0F-E69EC9647168}"/>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2549993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ay 3">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E8D841A-AE0E-A113-3AF4-416344073926}"/>
              </a:ext>
            </a:extLst>
          </p:cNvPr>
          <p:cNvPicPr>
            <a:picLocks noChangeAspect="1"/>
          </p:cNvPicPr>
          <p:nvPr userDrawn="1"/>
        </p:nvPicPr>
        <p:blipFill>
          <a:blip r:embed="rId2"/>
          <a:srcRect/>
          <a:stretch/>
        </p:blipFill>
        <p:spPr>
          <a:xfrm>
            <a:off x="-17713" y="-4479"/>
            <a:ext cx="12227426" cy="6866957"/>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3" name="Picture 2" descr="A white arrow on a black background&#10;&#10;AI-generated content may be incorrect.">
            <a:extLst>
              <a:ext uri="{FF2B5EF4-FFF2-40B4-BE49-F238E27FC236}">
                <a16:creationId xmlns:a16="http://schemas.microsoft.com/office/drawing/2014/main" id="{E4C23E13-553E-8CAC-30D2-ABB45243E32A}"/>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4" name="Rectangle 3">
            <a:extLst>
              <a:ext uri="{FF2B5EF4-FFF2-40B4-BE49-F238E27FC236}">
                <a16:creationId xmlns:a16="http://schemas.microsoft.com/office/drawing/2014/main" id="{4C4AE246-3507-2C60-3E77-80A401FFA0AE}"/>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6" name="TextBox 5">
            <a:extLst>
              <a:ext uri="{FF2B5EF4-FFF2-40B4-BE49-F238E27FC236}">
                <a16:creationId xmlns:a16="http://schemas.microsoft.com/office/drawing/2014/main" id="{0C865284-A704-B65E-8109-674A5BB60D55}"/>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9" name="TextBox 8">
            <a:extLst>
              <a:ext uri="{FF2B5EF4-FFF2-40B4-BE49-F238E27FC236}">
                <a16:creationId xmlns:a16="http://schemas.microsoft.com/office/drawing/2014/main" id="{59B4518E-C8F6-238D-D450-7DCE9CF7D3B0}"/>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3497302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ay 5">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27A378E-CCB9-B95E-EAF1-0FEA6A2351DD}"/>
              </a:ext>
            </a:extLst>
          </p:cNvPr>
          <p:cNvPicPr>
            <a:picLocks noChangeAspect="1"/>
          </p:cNvPicPr>
          <p:nvPr userDrawn="1"/>
        </p:nvPicPr>
        <p:blipFill>
          <a:blip r:embed="rId2"/>
          <a:srcRect/>
          <a:stretch/>
        </p:blipFill>
        <p:spPr>
          <a:xfrm>
            <a:off x="-17711" y="-4480"/>
            <a:ext cx="12227422" cy="6866956"/>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3" name="Picture 2" descr="A white arrow on a black background&#10;&#10;AI-generated content may be incorrect.">
            <a:extLst>
              <a:ext uri="{FF2B5EF4-FFF2-40B4-BE49-F238E27FC236}">
                <a16:creationId xmlns:a16="http://schemas.microsoft.com/office/drawing/2014/main" id="{33E13488-72FD-0E33-A6F2-2285D4FE5ED2}"/>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4" name="Rectangle 3">
            <a:extLst>
              <a:ext uri="{FF2B5EF4-FFF2-40B4-BE49-F238E27FC236}">
                <a16:creationId xmlns:a16="http://schemas.microsoft.com/office/drawing/2014/main" id="{B651812D-08D5-7E1D-329A-428B9A0C47C1}"/>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6" name="TextBox 5">
            <a:extLst>
              <a:ext uri="{FF2B5EF4-FFF2-40B4-BE49-F238E27FC236}">
                <a16:creationId xmlns:a16="http://schemas.microsoft.com/office/drawing/2014/main" id="{98987D53-071E-4607-B9BE-20C235A4D5CE}"/>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9" name="TextBox 8">
            <a:extLst>
              <a:ext uri="{FF2B5EF4-FFF2-40B4-BE49-F238E27FC236}">
                <a16:creationId xmlns:a16="http://schemas.microsoft.com/office/drawing/2014/main" id="{2B27B451-623C-0461-A1FC-AD6C9E436521}"/>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1785375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ay 4">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2057431-02A3-DBC7-0B20-DC97998DC507}"/>
              </a:ext>
            </a:extLst>
          </p:cNvPr>
          <p:cNvPicPr>
            <a:picLocks noChangeAspect="1"/>
          </p:cNvPicPr>
          <p:nvPr userDrawn="1"/>
        </p:nvPicPr>
        <p:blipFill>
          <a:blip r:embed="rId2"/>
          <a:srcRect/>
          <a:stretch/>
        </p:blipFill>
        <p:spPr>
          <a:xfrm>
            <a:off x="-17712" y="-4479"/>
            <a:ext cx="12227424" cy="6866957"/>
          </a:xfrm>
          <a:prstGeom prst="rect">
            <a:avLst/>
          </a:prstGeom>
        </p:spPr>
      </p:pic>
      <p:sp>
        <p:nvSpPr>
          <p:cNvPr id="22" name="TextBox 21">
            <a:extLst>
              <a:ext uri="{FF2B5EF4-FFF2-40B4-BE49-F238E27FC236}">
                <a16:creationId xmlns:a16="http://schemas.microsoft.com/office/drawing/2014/main" id="{B55F5E3C-8C34-0352-CA56-BD3CB5E4B18C}"/>
              </a:ext>
            </a:extLst>
          </p:cNvPr>
          <p:cNvSpPr txBox="1"/>
          <p:nvPr userDrawn="1"/>
        </p:nvSpPr>
        <p:spPr>
          <a:xfrm>
            <a:off x="712556" y="1786030"/>
            <a:ext cx="7655486" cy="787908"/>
          </a:xfrm>
          <a:prstGeom prst="rect">
            <a:avLst/>
          </a:prstGeom>
        </p:spPr>
        <p:txBody>
          <a:bodyPr wrap="square" lIns="0" tIns="0" rIns="0" bIns="0" rtlCol="0">
            <a:spAutoFit/>
          </a:bodyPr>
          <a:lstStyle/>
          <a:p>
            <a:pPr marL="0" marR="0" indent="0" algn="l" defTabSz="975390" rtl="0" eaLnBrk="1" fontAlgn="auto" latinLnBrk="0" hangingPunct="1">
              <a:lnSpc>
                <a:spcPct val="100000"/>
              </a:lnSpc>
              <a:spcBef>
                <a:spcPts val="0"/>
              </a:spcBef>
              <a:spcAft>
                <a:spcPts val="0"/>
              </a:spcAft>
              <a:buClrTx/>
              <a:buSzTx/>
              <a:buFontTx/>
              <a:buNone/>
              <a:tabLst/>
            </a:pPr>
            <a:endParaRPr kumimoji="0" lang="en-US" sz="5120" b="1" i="0" u="none" strike="noStrike" kern="1200" cap="none" spc="0" normalizeH="0" baseline="0" noProof="0">
              <a:ln>
                <a:noFill/>
              </a:ln>
              <a:solidFill>
                <a:schemeClr val="bg1">
                  <a:alpha val="40000"/>
                </a:schemeClr>
              </a:solidFill>
              <a:effectLst/>
              <a:uLnTx/>
              <a:uFillTx/>
              <a:latin typeface="Graphik Semibold" panose="020B0503030202060203" pitchFamily="34" charset="77"/>
              <a:ea typeface="+mn-ea"/>
              <a:cs typeface="+mn-cs"/>
            </a:endParaRPr>
          </a:p>
        </p:txBody>
      </p:sp>
      <p:sp>
        <p:nvSpPr>
          <p:cNvPr id="24" name="Text Placeholder 23">
            <a:extLst>
              <a:ext uri="{FF2B5EF4-FFF2-40B4-BE49-F238E27FC236}">
                <a16:creationId xmlns:a16="http://schemas.microsoft.com/office/drawing/2014/main" id="{63400F2E-48D9-612B-934C-AEB7ACDACF81}"/>
              </a:ext>
            </a:extLst>
          </p:cNvPr>
          <p:cNvSpPr>
            <a:spLocks noGrp="1"/>
          </p:cNvSpPr>
          <p:nvPr>
            <p:ph type="body" sz="quarter" idx="10"/>
          </p:nvPr>
        </p:nvSpPr>
        <p:spPr>
          <a:xfrm>
            <a:off x="712895" y="1860193"/>
            <a:ext cx="7655559" cy="2628718"/>
          </a:xfrm>
          <a:prstGeom prst="rect">
            <a:avLst/>
          </a:prstGeom>
        </p:spPr>
        <p:txBody>
          <a:bodyPr/>
          <a:lstStyle>
            <a:lvl1pPr marL="0" indent="0">
              <a:lnSpc>
                <a:spcPts val="4651"/>
              </a:lnSpc>
              <a:buNone/>
              <a:defRPr sz="5120" b="1" i="0">
                <a:solidFill>
                  <a:schemeClr val="bg1"/>
                </a:solidFill>
                <a:latin typeface="Graphik Semibold" panose="020B0503030202060203" pitchFamily="34" charset="77"/>
              </a:defRPr>
            </a:lvl1pPr>
            <a:lvl2pPr marL="424664" indent="0">
              <a:lnSpc>
                <a:spcPts val="4651"/>
              </a:lnSpc>
              <a:buNone/>
              <a:defRPr sz="5120" b="1" i="0">
                <a:solidFill>
                  <a:schemeClr val="bg1"/>
                </a:solidFill>
                <a:latin typeface="Graphik Semibold" panose="020B0503030202060203" pitchFamily="34" charset="77"/>
              </a:defRPr>
            </a:lvl2pPr>
            <a:lvl3pPr marL="849328" indent="0">
              <a:lnSpc>
                <a:spcPts val="4651"/>
              </a:lnSpc>
              <a:buNone/>
              <a:defRPr sz="5120" b="1" i="0">
                <a:solidFill>
                  <a:schemeClr val="bg1"/>
                </a:solidFill>
                <a:latin typeface="Graphik Semibold" panose="020B0503030202060203" pitchFamily="34" charset="77"/>
              </a:defRPr>
            </a:lvl3pPr>
            <a:lvl4pPr marL="1273991" indent="0">
              <a:lnSpc>
                <a:spcPts val="4651"/>
              </a:lnSpc>
              <a:buNone/>
              <a:defRPr sz="5120" b="1" i="0">
                <a:solidFill>
                  <a:schemeClr val="bg1"/>
                </a:solidFill>
                <a:latin typeface="Graphik Semibold" panose="020B0503030202060203" pitchFamily="34" charset="77"/>
              </a:defRPr>
            </a:lvl4pPr>
            <a:lvl5pPr marL="1698655" indent="0">
              <a:lnSpc>
                <a:spcPts val="4651"/>
              </a:lnSpc>
              <a:buNone/>
              <a:defRPr sz="5120" b="1" i="0">
                <a:solidFill>
                  <a:schemeClr val="bg1"/>
                </a:solidFill>
                <a:latin typeface="Graphik Semibold" panose="020B0503030202060203" pitchFamily="34" charset="77"/>
              </a:defRPr>
            </a:lvl5pPr>
          </a:lstStyle>
          <a:p>
            <a:pPr lvl="0"/>
            <a:endParaRPr lang="en-US"/>
          </a:p>
        </p:txBody>
      </p:sp>
      <p:pic>
        <p:nvPicPr>
          <p:cNvPr id="3" name="Picture 2" descr="A white arrow on a black background&#10;&#10;AI-generated content may be incorrect.">
            <a:extLst>
              <a:ext uri="{FF2B5EF4-FFF2-40B4-BE49-F238E27FC236}">
                <a16:creationId xmlns:a16="http://schemas.microsoft.com/office/drawing/2014/main" id="{6B9EBB17-2A21-6002-1A8E-2C46E0592B02}"/>
              </a:ext>
            </a:extLst>
          </p:cNvPr>
          <p:cNvPicPr>
            <a:picLocks noChangeAspect="1"/>
          </p:cNvPicPr>
          <p:nvPr userDrawn="1"/>
        </p:nvPicPr>
        <p:blipFill>
          <a:blip r:embed="rId3"/>
          <a:stretch>
            <a:fillRect/>
          </a:stretch>
        </p:blipFill>
        <p:spPr>
          <a:xfrm>
            <a:off x="739530" y="650491"/>
            <a:ext cx="504134" cy="598598"/>
          </a:xfrm>
          <a:prstGeom prst="rect">
            <a:avLst/>
          </a:prstGeom>
        </p:spPr>
      </p:pic>
      <p:sp>
        <p:nvSpPr>
          <p:cNvPr id="4" name="Rectangle 3">
            <a:extLst>
              <a:ext uri="{FF2B5EF4-FFF2-40B4-BE49-F238E27FC236}">
                <a16:creationId xmlns:a16="http://schemas.microsoft.com/office/drawing/2014/main" id="{2D917FE9-B869-D5C9-27E2-C7A269B03AE3}"/>
              </a:ext>
            </a:extLst>
          </p:cNvPr>
          <p:cNvSpPr/>
          <p:nvPr userDrawn="1"/>
        </p:nvSpPr>
        <p:spPr>
          <a:xfrm>
            <a:off x="607110" y="5509005"/>
            <a:ext cx="2793104" cy="466212"/>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920"/>
          </a:p>
        </p:txBody>
      </p:sp>
      <p:sp>
        <p:nvSpPr>
          <p:cNvPr id="6" name="TextBox 5">
            <a:extLst>
              <a:ext uri="{FF2B5EF4-FFF2-40B4-BE49-F238E27FC236}">
                <a16:creationId xmlns:a16="http://schemas.microsoft.com/office/drawing/2014/main" id="{BACCB4FD-61D0-6469-66C9-C80359A8B99A}"/>
              </a:ext>
            </a:extLst>
          </p:cNvPr>
          <p:cNvSpPr txBox="1"/>
          <p:nvPr userDrawn="1"/>
        </p:nvSpPr>
        <p:spPr>
          <a:xfrm>
            <a:off x="812357" y="5558782"/>
            <a:ext cx="2504170" cy="336567"/>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187" b="0" i="0">
                <a:solidFill>
                  <a:srgbClr val="EBB0FE"/>
                </a:solidFill>
                <a:latin typeface="Graphik Medium" panose="020B0503030202060203" pitchFamily="34" charset="77"/>
              </a:rPr>
              <a:t>Data and AI Week</a:t>
            </a:r>
          </a:p>
        </p:txBody>
      </p:sp>
      <p:sp>
        <p:nvSpPr>
          <p:cNvPr id="9" name="TextBox 8">
            <a:extLst>
              <a:ext uri="{FF2B5EF4-FFF2-40B4-BE49-F238E27FC236}">
                <a16:creationId xmlns:a16="http://schemas.microsoft.com/office/drawing/2014/main" id="{9AE82BDD-6A39-728C-0DFC-83E37C5D096C}"/>
              </a:ext>
            </a:extLst>
          </p:cNvPr>
          <p:cNvSpPr txBox="1"/>
          <p:nvPr userDrawn="1"/>
        </p:nvSpPr>
        <p:spPr>
          <a:xfrm>
            <a:off x="717233" y="4751842"/>
            <a:ext cx="5390707" cy="344710"/>
          </a:xfrm>
          <a:prstGeom prst="rect">
            <a:avLst/>
          </a:prstGeom>
        </p:spPr>
        <p:txBody>
          <a:bodyPr wrap="square" lIns="0" tIns="0" rIns="0" bIns="0" rtlCol="0">
            <a:spAutoFit/>
          </a:bodyPr>
          <a:lstStyle/>
          <a:p>
            <a:pPr marL="0" marR="0" lvl="0" indent="0" algn="l" defTabSz="975390" rtl="0" eaLnBrk="1" fontAlgn="auto" latinLnBrk="0" hangingPunct="1">
              <a:lnSpc>
                <a:spcPct val="100000"/>
              </a:lnSpc>
              <a:spcBef>
                <a:spcPts val="0"/>
              </a:spcBef>
              <a:spcAft>
                <a:spcPts val="0"/>
              </a:spcAft>
              <a:buClrTx/>
              <a:buSzTx/>
              <a:buFontTx/>
              <a:buNone/>
              <a:tabLst/>
              <a:defRPr/>
            </a:pPr>
            <a:r>
              <a:rPr lang="en-US" sz="2240">
                <a:solidFill>
                  <a:schemeClr val="bg1"/>
                </a:solidFill>
                <a:latin typeface="Graphik Light" panose="020B0403030202060203" pitchFamily="34" charset="77"/>
              </a:rPr>
              <a:t>Work at the heart of </a:t>
            </a:r>
            <a:r>
              <a:rPr lang="en-US" sz="2240">
                <a:solidFill>
                  <a:schemeClr val="bg1"/>
                </a:solidFill>
              </a:rPr>
              <a:t>c</a:t>
            </a:r>
            <a:r>
              <a:rPr lang="en-US" sz="2240" b="1" i="1">
                <a:solidFill>
                  <a:schemeClr val="bg1"/>
                </a:solidFill>
                <a:latin typeface="Graphik Semibold" panose="020B0503030202060203" pitchFamily="34" charset="77"/>
              </a:rPr>
              <a:t>h</a:t>
            </a:r>
            <a:r>
              <a:rPr lang="en-US" sz="2240">
                <a:solidFill>
                  <a:schemeClr val="bg1"/>
                </a:solidFill>
                <a:latin typeface="Graphik Light" panose="020B0403030202060203" pitchFamily="34" charset="77"/>
              </a:rPr>
              <a:t>a</a:t>
            </a:r>
            <a:r>
              <a:rPr lang="en-US" sz="2240">
                <a:solidFill>
                  <a:schemeClr val="bg1"/>
                </a:solidFill>
              </a:rPr>
              <a:t>ng</a:t>
            </a:r>
            <a:r>
              <a:rPr lang="en-US" sz="2240">
                <a:solidFill>
                  <a:schemeClr val="bg1"/>
                </a:solidFill>
                <a:latin typeface="Graphik Light" panose="020B0403030202060203" pitchFamily="34" charset="77"/>
              </a:rPr>
              <a:t>e</a:t>
            </a:r>
          </a:p>
        </p:txBody>
      </p:sp>
    </p:spTree>
    <p:extLst>
      <p:ext uri="{BB962C8B-B14F-4D97-AF65-F5344CB8AC3E}">
        <p14:creationId xmlns:p14="http://schemas.microsoft.com/office/powerpoint/2010/main" val="1826390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6933"/>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endParaRPr/>
          </a:p>
        </p:txBody>
      </p:sp>
      <p:sp>
        <p:nvSpPr>
          <p:cNvPr id="11" name="Google Shape;11;p2"/>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3733"/>
            </a:lvl1pPr>
            <a:lvl2pPr lvl="1" algn="ctr">
              <a:lnSpc>
                <a:spcPct val="100000"/>
              </a:lnSpc>
              <a:spcBef>
                <a:spcPts val="0"/>
              </a:spcBef>
              <a:spcAft>
                <a:spcPts val="0"/>
              </a:spcAft>
              <a:buSzPts val="2800"/>
              <a:buNone/>
              <a:defRPr sz="3733"/>
            </a:lvl2pPr>
            <a:lvl3pPr lvl="2" algn="ctr">
              <a:lnSpc>
                <a:spcPct val="100000"/>
              </a:lnSpc>
              <a:spcBef>
                <a:spcPts val="0"/>
              </a:spcBef>
              <a:spcAft>
                <a:spcPts val="0"/>
              </a:spcAft>
              <a:buSzPts val="2800"/>
              <a:buNone/>
              <a:defRPr sz="3733"/>
            </a:lvl3pPr>
            <a:lvl4pPr lvl="3" algn="ctr">
              <a:lnSpc>
                <a:spcPct val="100000"/>
              </a:lnSpc>
              <a:spcBef>
                <a:spcPts val="0"/>
              </a:spcBef>
              <a:spcAft>
                <a:spcPts val="0"/>
              </a:spcAft>
              <a:buSzPts val="2800"/>
              <a:buNone/>
              <a:defRPr sz="3733"/>
            </a:lvl4pPr>
            <a:lvl5pPr lvl="4" algn="ctr">
              <a:lnSpc>
                <a:spcPct val="100000"/>
              </a:lnSpc>
              <a:spcBef>
                <a:spcPts val="0"/>
              </a:spcBef>
              <a:spcAft>
                <a:spcPts val="0"/>
              </a:spcAft>
              <a:buSzPts val="2800"/>
              <a:buNone/>
              <a:defRPr sz="3733"/>
            </a:lvl5pPr>
            <a:lvl6pPr lvl="5" algn="ctr">
              <a:lnSpc>
                <a:spcPct val="100000"/>
              </a:lnSpc>
              <a:spcBef>
                <a:spcPts val="0"/>
              </a:spcBef>
              <a:spcAft>
                <a:spcPts val="0"/>
              </a:spcAft>
              <a:buSzPts val="2800"/>
              <a:buNone/>
              <a:defRPr sz="3733"/>
            </a:lvl6pPr>
            <a:lvl7pPr lvl="6" algn="ctr">
              <a:lnSpc>
                <a:spcPct val="100000"/>
              </a:lnSpc>
              <a:spcBef>
                <a:spcPts val="0"/>
              </a:spcBef>
              <a:spcAft>
                <a:spcPts val="0"/>
              </a:spcAft>
              <a:buSzPts val="2800"/>
              <a:buNone/>
              <a:defRPr sz="3733"/>
            </a:lvl7pPr>
            <a:lvl8pPr lvl="7" algn="ctr">
              <a:lnSpc>
                <a:spcPct val="100000"/>
              </a:lnSpc>
              <a:spcBef>
                <a:spcPts val="0"/>
              </a:spcBef>
              <a:spcAft>
                <a:spcPts val="0"/>
              </a:spcAft>
              <a:buSzPts val="2800"/>
              <a:buNone/>
              <a:defRPr sz="3733"/>
            </a:lvl8pPr>
            <a:lvl9pPr lvl="8" algn="ctr">
              <a:lnSpc>
                <a:spcPct val="100000"/>
              </a:lnSpc>
              <a:spcBef>
                <a:spcPts val="0"/>
              </a:spcBef>
              <a:spcAft>
                <a:spcPts val="0"/>
              </a:spcAft>
              <a:buSzPts val="2800"/>
              <a:buNone/>
              <a:defRPr sz="3733"/>
            </a:lvl9pPr>
          </a:lstStyle>
          <a:p>
            <a:endParaRPr/>
          </a:p>
        </p:txBody>
      </p:sp>
      <p:sp>
        <p:nvSpPr>
          <p:cNvPr id="12" name="Google Shape;12;p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881627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415600" y="2867800"/>
            <a:ext cx="11360800" cy="11224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4800"/>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endParaRPr/>
          </a:p>
        </p:txBody>
      </p:sp>
      <p:sp>
        <p:nvSpPr>
          <p:cNvPr id="15" name="Google Shape;15;p3"/>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793146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extLst>
      <p:ext uri="{BB962C8B-B14F-4D97-AF65-F5344CB8AC3E}">
        <p14:creationId xmlns:p14="http://schemas.microsoft.com/office/powerpoint/2010/main" val="295247445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4.xml"/><Relationship Id="rId13" Type="http://schemas.openxmlformats.org/officeDocument/2006/relationships/theme" Target="../theme/theme2.xml"/><Relationship Id="rId3" Type="http://schemas.openxmlformats.org/officeDocument/2006/relationships/slideLayout" Target="../slideLayouts/slideLayout9.xml"/><Relationship Id="rId7" Type="http://schemas.openxmlformats.org/officeDocument/2006/relationships/slideLayout" Target="../slideLayouts/slideLayout13.xml"/><Relationship Id="rId12" Type="http://schemas.openxmlformats.org/officeDocument/2006/relationships/slideLayout" Target="../slideLayouts/slideLayout18.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11" Type="http://schemas.openxmlformats.org/officeDocument/2006/relationships/slideLayout" Target="../slideLayouts/slideLayout17.xml"/><Relationship Id="rId5" Type="http://schemas.openxmlformats.org/officeDocument/2006/relationships/slideLayout" Target="../slideLayouts/slideLayout11.xml"/><Relationship Id="rId10" Type="http://schemas.openxmlformats.org/officeDocument/2006/relationships/slideLayout" Target="../slideLayouts/slideLayout16.xml"/><Relationship Id="rId4" Type="http://schemas.openxmlformats.org/officeDocument/2006/relationships/slideLayout" Target="../slideLayouts/slideLayout10.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Slide Number">
            <a:extLst>
              <a:ext uri="{FF2B5EF4-FFF2-40B4-BE49-F238E27FC236}">
                <a16:creationId xmlns:a16="http://schemas.microsoft.com/office/drawing/2014/main" id="{7EA123B2-AC32-37EE-21E1-ED6807070821}"/>
              </a:ext>
            </a:extLst>
          </p:cNvPr>
          <p:cNvSpPr txBox="1">
            <a:spLocks/>
          </p:cNvSpPr>
          <p:nvPr userDrawn="1"/>
        </p:nvSpPr>
        <p:spPr>
          <a:xfrm>
            <a:off x="11702754" y="6582541"/>
            <a:ext cx="489246" cy="186994"/>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849328" rtl="0" eaLnBrk="1" fontAlgn="auto" latinLnBrk="0" hangingPunct="1">
              <a:lnSpc>
                <a:spcPct val="100000"/>
              </a:lnSpc>
              <a:spcBef>
                <a:spcPts val="0"/>
              </a:spcBef>
              <a:spcAft>
                <a:spcPts val="0"/>
              </a:spcAft>
              <a:buClrTx/>
              <a:buSzTx/>
              <a:buFontTx/>
              <a:buNone/>
              <a:tabLst/>
              <a:defRPr/>
            </a:pPr>
            <a:fld id="{86CB4B4D-7CA3-9044-876B-883B54F8677D}" type="slidenum">
              <a:rPr kumimoji="0" lang="en-US" sz="743" b="0" i="0" u="none" strike="noStrike" kern="1200" cap="none" spc="0" normalizeH="0" baseline="0" noProof="0" smtClean="0">
                <a:ln>
                  <a:noFill/>
                </a:ln>
                <a:solidFill>
                  <a:srgbClr val="96968C"/>
                </a:solidFill>
                <a:effectLst/>
                <a:uLnTx/>
                <a:uFillTx/>
                <a:latin typeface="Graphik Medium" panose="020B0503030202060203" pitchFamily="34" charset="77"/>
                <a:ea typeface="+mn-ea"/>
                <a:cs typeface="+mn-cs"/>
              </a:rPr>
              <a:pPr marL="0" marR="0" lvl="0" indent="0" algn="l" defTabSz="849328" rtl="0" eaLnBrk="1" fontAlgn="auto" latinLnBrk="0" hangingPunct="1">
                <a:lnSpc>
                  <a:spcPct val="100000"/>
                </a:lnSpc>
                <a:spcBef>
                  <a:spcPts val="0"/>
                </a:spcBef>
                <a:spcAft>
                  <a:spcPts val="0"/>
                </a:spcAft>
                <a:buClrTx/>
                <a:buSzTx/>
                <a:buFontTx/>
                <a:buNone/>
                <a:tabLst/>
                <a:defRPr/>
              </a:pPr>
              <a:t>‹#›</a:t>
            </a:fld>
            <a:endParaRPr kumimoji="0" lang="en-US" sz="743" b="0" i="0" u="none" strike="noStrike" kern="1200" cap="none" spc="0" normalizeH="0" baseline="0" noProof="0">
              <a:ln>
                <a:noFill/>
              </a:ln>
              <a:solidFill>
                <a:srgbClr val="96968C"/>
              </a:solidFill>
              <a:effectLst/>
              <a:uLnTx/>
              <a:uFillTx/>
              <a:latin typeface="Graphik Medium" panose="020B0503030202060203" pitchFamily="34" charset="77"/>
              <a:ea typeface="+mn-ea"/>
              <a:cs typeface="+mn-cs"/>
            </a:endParaRPr>
          </a:p>
        </p:txBody>
      </p:sp>
      <p:sp>
        <p:nvSpPr>
          <p:cNvPr id="3" name="TextBox 2">
            <a:extLst>
              <a:ext uri="{FF2B5EF4-FFF2-40B4-BE49-F238E27FC236}">
                <a16:creationId xmlns:a16="http://schemas.microsoft.com/office/drawing/2014/main" id="{DE147008-8531-599E-BA09-795AD895F394}"/>
              </a:ext>
            </a:extLst>
          </p:cNvPr>
          <p:cNvSpPr txBox="1"/>
          <p:nvPr>
            <p:extLst>
              <p:ext uri="{1162E1C5-73C7-4A58-AE30-91384D911F3F}">
                <p184:classification xmlns:p184="http://schemas.microsoft.com/office/powerpoint/2018/4/main" val="ftr"/>
              </p:ext>
            </p:extLst>
          </p:nvPr>
        </p:nvSpPr>
        <p:spPr>
          <a:xfrm>
            <a:off x="5957062" y="6672580"/>
            <a:ext cx="306388" cy="121920"/>
          </a:xfrm>
          <a:prstGeom prst="rect">
            <a:avLst/>
          </a:prstGeom>
        </p:spPr>
        <p:txBody>
          <a:bodyPr horzOverflow="overflow" lIns="0" tIns="0" rIns="0" bIns="0">
            <a:spAutoFit/>
          </a:bodyPr>
          <a:lstStyle/>
          <a:p>
            <a:pPr algn="l"/>
            <a:r>
              <a:rPr lang="en-US" sz="800">
                <a:solidFill>
                  <a:srgbClr val="000000"/>
                </a:solidFill>
                <a:latin typeface="Arial" panose="020B0604020202020204" pitchFamily="34" charset="0"/>
                <a:cs typeface="Arial" panose="020B0604020202020204" pitchFamily="34" charset="0"/>
              </a:rPr>
              <a:t>Public</a:t>
            </a:r>
          </a:p>
        </p:txBody>
      </p:sp>
    </p:spTree>
    <p:extLst>
      <p:ext uri="{BB962C8B-B14F-4D97-AF65-F5344CB8AC3E}">
        <p14:creationId xmlns:p14="http://schemas.microsoft.com/office/powerpoint/2010/main" val="21049814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lgn="l" defTabSz="849328" rtl="0" eaLnBrk="1" latinLnBrk="0" hangingPunct="1">
        <a:lnSpc>
          <a:spcPct val="90000"/>
        </a:lnSpc>
        <a:spcBef>
          <a:spcPct val="0"/>
        </a:spcBef>
        <a:buNone/>
        <a:defRPr sz="4088" kern="1200">
          <a:solidFill>
            <a:schemeClr val="tx1"/>
          </a:solidFill>
          <a:latin typeface="+mj-lt"/>
          <a:ea typeface="+mj-ea"/>
          <a:cs typeface="+mj-cs"/>
        </a:defRPr>
      </a:lvl1pPr>
    </p:titleStyle>
    <p:bodyStyle>
      <a:lvl1pPr marL="212332" indent="-212332" algn="l" defTabSz="849328" rtl="0" eaLnBrk="1" latinLnBrk="0" hangingPunct="1">
        <a:lnSpc>
          <a:spcPct val="90000"/>
        </a:lnSpc>
        <a:spcBef>
          <a:spcPts val="929"/>
        </a:spcBef>
        <a:buFont typeface="Arial" panose="020B0604020202020204" pitchFamily="34" charset="0"/>
        <a:buChar char="•"/>
        <a:defRPr sz="2601" kern="1200">
          <a:solidFill>
            <a:schemeClr val="tx1"/>
          </a:solidFill>
          <a:latin typeface="+mn-lt"/>
          <a:ea typeface="+mn-ea"/>
          <a:cs typeface="+mn-cs"/>
        </a:defRPr>
      </a:lvl1pPr>
      <a:lvl2pPr marL="636996" indent="-212332" algn="l" defTabSz="849328" rtl="0" eaLnBrk="1" latinLnBrk="0" hangingPunct="1">
        <a:lnSpc>
          <a:spcPct val="90000"/>
        </a:lnSpc>
        <a:spcBef>
          <a:spcPts val="464"/>
        </a:spcBef>
        <a:buFont typeface="Arial" panose="020B0604020202020204" pitchFamily="34" charset="0"/>
        <a:buChar char="•"/>
        <a:defRPr sz="2229" kern="1200">
          <a:solidFill>
            <a:schemeClr val="tx1"/>
          </a:solidFill>
          <a:latin typeface="+mn-lt"/>
          <a:ea typeface="+mn-ea"/>
          <a:cs typeface="+mn-cs"/>
        </a:defRPr>
      </a:lvl2pPr>
      <a:lvl3pPr marL="1061660" indent="-212332" algn="l" defTabSz="849328" rtl="0" eaLnBrk="1" latinLnBrk="0" hangingPunct="1">
        <a:lnSpc>
          <a:spcPct val="90000"/>
        </a:lnSpc>
        <a:spcBef>
          <a:spcPts val="464"/>
        </a:spcBef>
        <a:buFont typeface="Arial" panose="020B0604020202020204" pitchFamily="34" charset="0"/>
        <a:buChar char="•"/>
        <a:defRPr sz="1858" kern="1200">
          <a:solidFill>
            <a:schemeClr val="tx1"/>
          </a:solidFill>
          <a:latin typeface="+mn-lt"/>
          <a:ea typeface="+mn-ea"/>
          <a:cs typeface="+mn-cs"/>
        </a:defRPr>
      </a:lvl3pPr>
      <a:lvl4pPr marL="1486323"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4pPr>
      <a:lvl5pPr marL="1910987"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5pPr>
      <a:lvl6pPr marL="2335651"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6pPr>
      <a:lvl7pPr marL="2760315"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7pPr>
      <a:lvl8pPr marL="3184978"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8pPr>
      <a:lvl9pPr marL="3609642" indent="-212332" algn="l" defTabSz="849328" rtl="0" eaLnBrk="1" latinLnBrk="0" hangingPunct="1">
        <a:lnSpc>
          <a:spcPct val="90000"/>
        </a:lnSpc>
        <a:spcBef>
          <a:spcPts val="464"/>
        </a:spcBef>
        <a:buFont typeface="Arial" panose="020B0604020202020204" pitchFamily="34" charset="0"/>
        <a:buChar char="•"/>
        <a:defRPr sz="1672" kern="1200">
          <a:solidFill>
            <a:schemeClr val="tx1"/>
          </a:solidFill>
          <a:latin typeface="+mn-lt"/>
          <a:ea typeface="+mn-ea"/>
          <a:cs typeface="+mn-cs"/>
        </a:defRPr>
      </a:lvl9pPr>
    </p:bodyStyle>
    <p:otherStyle>
      <a:defPPr>
        <a:defRPr lang="en-US"/>
      </a:defPPr>
      <a:lvl1pPr marL="0" algn="l" defTabSz="849328" rtl="0" eaLnBrk="1" latinLnBrk="0" hangingPunct="1">
        <a:defRPr sz="1672" kern="1200">
          <a:solidFill>
            <a:schemeClr val="tx1"/>
          </a:solidFill>
          <a:latin typeface="+mn-lt"/>
          <a:ea typeface="+mn-ea"/>
          <a:cs typeface="+mn-cs"/>
        </a:defRPr>
      </a:lvl1pPr>
      <a:lvl2pPr marL="424664" algn="l" defTabSz="849328" rtl="0" eaLnBrk="1" latinLnBrk="0" hangingPunct="1">
        <a:defRPr sz="1672" kern="1200">
          <a:solidFill>
            <a:schemeClr val="tx1"/>
          </a:solidFill>
          <a:latin typeface="+mn-lt"/>
          <a:ea typeface="+mn-ea"/>
          <a:cs typeface="+mn-cs"/>
        </a:defRPr>
      </a:lvl2pPr>
      <a:lvl3pPr marL="849328" algn="l" defTabSz="849328" rtl="0" eaLnBrk="1" latinLnBrk="0" hangingPunct="1">
        <a:defRPr sz="1672" kern="1200">
          <a:solidFill>
            <a:schemeClr val="tx1"/>
          </a:solidFill>
          <a:latin typeface="+mn-lt"/>
          <a:ea typeface="+mn-ea"/>
          <a:cs typeface="+mn-cs"/>
        </a:defRPr>
      </a:lvl3pPr>
      <a:lvl4pPr marL="1273992" algn="l" defTabSz="849328" rtl="0" eaLnBrk="1" latinLnBrk="0" hangingPunct="1">
        <a:defRPr sz="1672" kern="1200">
          <a:solidFill>
            <a:schemeClr val="tx1"/>
          </a:solidFill>
          <a:latin typeface="+mn-lt"/>
          <a:ea typeface="+mn-ea"/>
          <a:cs typeface="+mn-cs"/>
        </a:defRPr>
      </a:lvl4pPr>
      <a:lvl5pPr marL="1698655" algn="l" defTabSz="849328" rtl="0" eaLnBrk="1" latinLnBrk="0" hangingPunct="1">
        <a:defRPr sz="1672" kern="1200">
          <a:solidFill>
            <a:schemeClr val="tx1"/>
          </a:solidFill>
          <a:latin typeface="+mn-lt"/>
          <a:ea typeface="+mn-ea"/>
          <a:cs typeface="+mn-cs"/>
        </a:defRPr>
      </a:lvl5pPr>
      <a:lvl6pPr marL="2123319" algn="l" defTabSz="849328" rtl="0" eaLnBrk="1" latinLnBrk="0" hangingPunct="1">
        <a:defRPr sz="1672" kern="1200">
          <a:solidFill>
            <a:schemeClr val="tx1"/>
          </a:solidFill>
          <a:latin typeface="+mn-lt"/>
          <a:ea typeface="+mn-ea"/>
          <a:cs typeface="+mn-cs"/>
        </a:defRPr>
      </a:lvl6pPr>
      <a:lvl7pPr marL="2547983" algn="l" defTabSz="849328" rtl="0" eaLnBrk="1" latinLnBrk="0" hangingPunct="1">
        <a:defRPr sz="1672" kern="1200">
          <a:solidFill>
            <a:schemeClr val="tx1"/>
          </a:solidFill>
          <a:latin typeface="+mn-lt"/>
          <a:ea typeface="+mn-ea"/>
          <a:cs typeface="+mn-cs"/>
        </a:defRPr>
      </a:lvl7pPr>
      <a:lvl8pPr marL="2972646" algn="l" defTabSz="849328" rtl="0" eaLnBrk="1" latinLnBrk="0" hangingPunct="1">
        <a:defRPr sz="1672" kern="1200">
          <a:solidFill>
            <a:schemeClr val="tx1"/>
          </a:solidFill>
          <a:latin typeface="+mn-lt"/>
          <a:ea typeface="+mn-ea"/>
          <a:cs typeface="+mn-cs"/>
        </a:defRPr>
      </a:lvl8pPr>
      <a:lvl9pPr marL="3397310" algn="l" defTabSz="849328" rtl="0" eaLnBrk="1" latinLnBrk="0" hangingPunct="1">
        <a:defRPr sz="1672"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81">
          <p15:clr>
            <a:srgbClr val="F26B43"/>
          </p15:clr>
        </p15:guide>
        <p15:guide id="2" pos="3600">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rmAutofit/>
          </a:bodyPr>
          <a:lstStyle>
            <a:lvl1pPr lvl="0" algn="r">
              <a:buNone/>
              <a:defRPr sz="1333">
                <a:solidFill>
                  <a:schemeClr val="dk2"/>
                </a:solidFill>
              </a:defRPr>
            </a:lvl1pPr>
            <a:lvl2pPr lvl="1" algn="r">
              <a:buNone/>
              <a:defRPr sz="1333">
                <a:solidFill>
                  <a:schemeClr val="dk2"/>
                </a:solidFill>
              </a:defRPr>
            </a:lvl2pPr>
            <a:lvl3pPr lvl="2" algn="r">
              <a:buNone/>
              <a:defRPr sz="1333">
                <a:solidFill>
                  <a:schemeClr val="dk2"/>
                </a:solidFill>
              </a:defRPr>
            </a:lvl3pPr>
            <a:lvl4pPr lvl="3" algn="r">
              <a:buNone/>
              <a:defRPr sz="1333">
                <a:solidFill>
                  <a:schemeClr val="dk2"/>
                </a:solidFill>
              </a:defRPr>
            </a:lvl4pPr>
            <a:lvl5pPr lvl="4" algn="r">
              <a:buNone/>
              <a:defRPr sz="1333">
                <a:solidFill>
                  <a:schemeClr val="dk2"/>
                </a:solidFill>
              </a:defRPr>
            </a:lvl5pPr>
            <a:lvl6pPr lvl="5" algn="r">
              <a:buNone/>
              <a:defRPr sz="1333">
                <a:solidFill>
                  <a:schemeClr val="dk2"/>
                </a:solidFill>
              </a:defRPr>
            </a:lvl6pPr>
            <a:lvl7pPr lvl="6" algn="r">
              <a:buNone/>
              <a:defRPr sz="1333">
                <a:solidFill>
                  <a:schemeClr val="dk2"/>
                </a:solidFill>
              </a:defRPr>
            </a:lvl7pPr>
            <a:lvl8pPr lvl="7" algn="r">
              <a:buNone/>
              <a:defRPr sz="1333">
                <a:solidFill>
                  <a:schemeClr val="dk2"/>
                </a:solidFill>
              </a:defRPr>
            </a:lvl8pPr>
            <a:lvl9pPr lvl="8" algn="r">
              <a:buNone/>
              <a:defRPr sz="1333">
                <a:solidFill>
                  <a:schemeClr val="dk2"/>
                </a:solidFill>
              </a:defRPr>
            </a:lvl9pPr>
          </a:lstStyle>
          <a:p>
            <a:fld id="{00000000-1234-1234-1234-123412341234}" type="slidenum">
              <a:rPr lang="en-GB" smtClean="0"/>
              <a:pPr/>
              <a:t>‹#›</a:t>
            </a:fld>
            <a:endParaRPr lang="en-GB"/>
          </a:p>
        </p:txBody>
      </p:sp>
      <p:sp>
        <p:nvSpPr>
          <p:cNvPr id="3" name="TextBox 2">
            <a:extLst>
              <a:ext uri="{FF2B5EF4-FFF2-40B4-BE49-F238E27FC236}">
                <a16:creationId xmlns:a16="http://schemas.microsoft.com/office/drawing/2014/main" id="{BDC36160-AD1E-43E9-EB10-6561FFBFE846}"/>
              </a:ext>
            </a:extLst>
          </p:cNvPr>
          <p:cNvSpPr txBox="1"/>
          <p:nvPr>
            <p:extLst>
              <p:ext uri="{1162E1C5-73C7-4A58-AE30-91384D911F3F}">
                <p184:classification xmlns:p184="http://schemas.microsoft.com/office/powerpoint/2018/4/main" val="ftr"/>
              </p:ext>
            </p:extLst>
          </p:nvPr>
        </p:nvSpPr>
        <p:spPr>
          <a:xfrm>
            <a:off x="5957062" y="6672580"/>
            <a:ext cx="306388" cy="121920"/>
          </a:xfrm>
          <a:prstGeom prst="rect">
            <a:avLst/>
          </a:prstGeom>
        </p:spPr>
        <p:txBody>
          <a:bodyPr horzOverflow="overflow" lIns="0" tIns="0" rIns="0" bIns="0">
            <a:spAutoFit/>
          </a:bodyPr>
          <a:lstStyle/>
          <a:p>
            <a:pPr algn="l"/>
            <a:r>
              <a:rPr lang="en-US" sz="800">
                <a:solidFill>
                  <a:srgbClr val="000000"/>
                </a:solidFill>
                <a:latin typeface="Arial" panose="020B0604020202020204" pitchFamily="34" charset="0"/>
                <a:cs typeface="Arial" panose="020B0604020202020204" pitchFamily="34" charset="0"/>
              </a:rPr>
              <a:t>Public</a:t>
            </a:r>
          </a:p>
        </p:txBody>
      </p:sp>
    </p:spTree>
    <p:extLst>
      <p:ext uri="{BB962C8B-B14F-4D97-AF65-F5344CB8AC3E}">
        <p14:creationId xmlns:p14="http://schemas.microsoft.com/office/powerpoint/2010/main" val="772886607"/>
      </p:ext>
    </p:extLst>
  </p:cSld>
  <p:clrMap bg1="lt1" tx1="dk1" bg2="dk2" tx2="lt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5.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langchain-ai/langgraph" TargetMode="External"/><Relationship Id="rId2" Type="http://schemas.openxmlformats.org/officeDocument/2006/relationships/notesSlide" Target="../notesSlides/notesSlide11.xml"/><Relationship Id="rId1" Type="http://schemas.openxmlformats.org/officeDocument/2006/relationships/slideLayout" Target="../slideLayouts/slideLayout17.xml"/><Relationship Id="rId6" Type="http://schemas.openxmlformats.org/officeDocument/2006/relationships/hyperlink" Target="https://ai.facebook.com/blog/large-language-model-llama-meta-ai/" TargetMode="External"/><Relationship Id="rId5" Type="http://schemas.openxmlformats.org/officeDocument/2006/relationships/hyperlink" Target="https://ollama.com/" TargetMode="External"/><Relationship Id="rId4" Type="http://schemas.openxmlformats.org/officeDocument/2006/relationships/hyperlink" Target="https://streamlit.io/"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13.jpg"/><Relationship Id="rId2" Type="http://schemas.openxmlformats.org/officeDocument/2006/relationships/notesSlide" Target="../notesSlides/notesSlide1.xml"/><Relationship Id="rId1" Type="http://schemas.openxmlformats.org/officeDocument/2006/relationships/slideLayout" Target="../slideLayouts/slideLayout17.xml"/><Relationship Id="rId6" Type="http://schemas.openxmlformats.org/officeDocument/2006/relationships/image" Target="../media/image12.jpg"/><Relationship Id="rId5" Type="http://schemas.openxmlformats.org/officeDocument/2006/relationships/image" Target="../media/image5.png"/><Relationship Id="rId4" Type="http://schemas.openxmlformats.org/officeDocument/2006/relationships/image" Target="../media/image11.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95AAD14-DF38-9B8A-07AF-02BF5753CBD0}"/>
              </a:ext>
            </a:extLst>
          </p:cNvPr>
          <p:cNvSpPr>
            <a:spLocks noGrp="1"/>
          </p:cNvSpPr>
          <p:nvPr>
            <p:ph type="body" sz="quarter" idx="10"/>
          </p:nvPr>
        </p:nvSpPr>
        <p:spPr>
          <a:xfrm>
            <a:off x="629634" y="2194560"/>
            <a:ext cx="6408782" cy="1920240"/>
          </a:xfrm>
        </p:spPr>
        <p:txBody>
          <a:bodyPr/>
          <a:lstStyle/>
          <a:p>
            <a:pPr>
              <a:lnSpc>
                <a:spcPts val="4797"/>
              </a:lnSpc>
            </a:pPr>
            <a:r>
              <a:rPr lang="en-US" dirty="0"/>
              <a:t>Hack the Future:</a:t>
            </a:r>
          </a:p>
          <a:p>
            <a:pPr>
              <a:lnSpc>
                <a:spcPts val="4797"/>
              </a:lnSpc>
            </a:pPr>
            <a:r>
              <a:rPr lang="en-US" dirty="0"/>
              <a:t>A Gen AI Sprint </a:t>
            </a:r>
            <a:br>
              <a:rPr lang="en-US" dirty="0"/>
            </a:br>
            <a:r>
              <a:rPr lang="en-US" dirty="0"/>
              <a:t>Powered by Data</a:t>
            </a:r>
          </a:p>
        </p:txBody>
      </p:sp>
    </p:spTree>
    <p:extLst>
      <p:ext uri="{BB962C8B-B14F-4D97-AF65-F5344CB8AC3E}">
        <p14:creationId xmlns:p14="http://schemas.microsoft.com/office/powerpoint/2010/main" val="3794445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Demo video</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pic>
        <p:nvPicPr>
          <p:cNvPr id="4" name="ProjectDemo">
            <a:hlinkClick r:id="" action="ppaction://media"/>
            <a:extLst>
              <a:ext uri="{FF2B5EF4-FFF2-40B4-BE49-F238E27FC236}">
                <a16:creationId xmlns:a16="http://schemas.microsoft.com/office/drawing/2014/main" id="{B328404D-EC7A-86DD-FD75-22BA1BA16F9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476273" y="1078244"/>
            <a:ext cx="7462384" cy="4846287"/>
          </a:xfrm>
          <a:prstGeom prst="rect">
            <a:avLst/>
          </a:prstGeom>
        </p:spPr>
      </p:pic>
    </p:spTree>
    <p:extLst>
      <p:ext uri="{BB962C8B-B14F-4D97-AF65-F5344CB8AC3E}">
        <p14:creationId xmlns:p14="http://schemas.microsoft.com/office/powerpoint/2010/main" val="1039734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03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Conclusion</a:t>
            </a:r>
          </a:p>
          <a:p>
            <a:pPr defTabSz="1219170">
              <a:lnSpc>
                <a:spcPct val="80000"/>
              </a:lnSpc>
              <a:buClr>
                <a:srgbClr val="000000"/>
              </a:buClr>
              <a:buSzPts val="1100"/>
            </a:pPr>
            <a:endParaRPr sz="1200" b="1" kern="0" dirty="0">
              <a:solidFill>
                <a:srgbClr val="000000"/>
              </a:solidFill>
              <a:latin typeface="Graphik" panose="020B0503030202060203" pitchFamily="34" charset="0"/>
              <a:ea typeface="Google Sans SemiBold"/>
              <a:cs typeface="Google Sans SemiBold"/>
              <a:sym typeface="Google Sans SemiBold"/>
            </a:endParaRPr>
          </a:p>
        </p:txBody>
      </p:sp>
      <p:sp>
        <p:nvSpPr>
          <p:cNvPr id="5" name="TextBox 4">
            <a:extLst>
              <a:ext uri="{FF2B5EF4-FFF2-40B4-BE49-F238E27FC236}">
                <a16:creationId xmlns:a16="http://schemas.microsoft.com/office/drawing/2014/main" id="{8B97D063-8C56-5554-FDD7-EA70D13A2B29}"/>
              </a:ext>
            </a:extLst>
          </p:cNvPr>
          <p:cNvSpPr txBox="1"/>
          <p:nvPr/>
        </p:nvSpPr>
        <p:spPr>
          <a:xfrm>
            <a:off x="478972" y="1403732"/>
            <a:ext cx="11495314" cy="5078313"/>
          </a:xfrm>
          <a:prstGeom prst="rect">
            <a:avLst/>
          </a:prstGeom>
          <a:noFill/>
        </p:spPr>
        <p:txBody>
          <a:bodyPr wrap="square">
            <a:spAutoFit/>
          </a:bodyPr>
          <a:lstStyle/>
          <a:p>
            <a:pPr marL="285750" indent="-285750">
              <a:buFont typeface="Wingdings" panose="05000000000000000000" pitchFamily="2" charset="2"/>
              <a:buChar char="q"/>
            </a:pPr>
            <a:r>
              <a:rPr lang="en-US" dirty="0"/>
              <a:t>Our approach leverages Large Language Models (LLMs) for intelligent analysis and decision-making in healthcare settings, all under human supervision. The primary goal is to streamline the often time-consuming process of collecting and interpreting patient data.</a:t>
            </a:r>
          </a:p>
          <a:p>
            <a:pPr marL="285750" indent="-285750">
              <a:buFont typeface="Wingdings" panose="05000000000000000000" pitchFamily="2" charset="2"/>
              <a:buChar char="q"/>
            </a:pPr>
            <a:r>
              <a:rPr lang="en-US" dirty="0"/>
              <a:t>The system generates well-structured, easy-to-understand reports tailored for caregivers, doctors, and patients alike. It can automatically trigger emergency alerts and provide personalized reminders—all with minimal human intervention. Importantly, all LLMs are deployed locally, ensuring enhanced data security and privacy for sensitive patient information.</a:t>
            </a:r>
          </a:p>
          <a:p>
            <a:pPr marL="285750" indent="-285750">
              <a:buFont typeface="Wingdings" panose="05000000000000000000" pitchFamily="2" charset="2"/>
              <a:buChar char="q"/>
            </a:pPr>
            <a:r>
              <a:rPr lang="en-US" dirty="0"/>
              <a:t>The solution is designed to be resilient—even in cases where data is missing or corrupted. It is also scalable, capable of integrating additional sensors or data sources without requiring major rework.</a:t>
            </a:r>
          </a:p>
          <a:p>
            <a:pPr marL="285750" indent="-285750">
              <a:buFont typeface="Wingdings" panose="05000000000000000000" pitchFamily="2" charset="2"/>
              <a:buChar char="q"/>
            </a:pPr>
            <a:r>
              <a:rPr lang="en-US" dirty="0"/>
              <a:t>Our vision is to deliver a robust, user-friendly platform that supports not only current healthcare needs but is adaptable for future enhancements. Potential features include:</a:t>
            </a:r>
          </a:p>
          <a:p>
            <a:pPr marL="742950" lvl="1" indent="-285750">
              <a:buFont typeface="Wingdings" panose="05000000000000000000" pitchFamily="2" charset="2"/>
              <a:buChar char="q"/>
            </a:pPr>
            <a:r>
              <a:rPr lang="en-US" dirty="0"/>
              <a:t>A user dashboard for real-time vital tracking</a:t>
            </a:r>
          </a:p>
          <a:p>
            <a:pPr marL="742950" lvl="1" indent="-285750">
              <a:buFont typeface="Wingdings" panose="05000000000000000000" pitchFamily="2" charset="2"/>
              <a:buChar char="q"/>
            </a:pPr>
            <a:r>
              <a:rPr lang="en-US" dirty="0"/>
              <a:t>Doctor appointment scheduling</a:t>
            </a:r>
          </a:p>
          <a:p>
            <a:pPr marL="742950" lvl="1" indent="-285750">
              <a:buFont typeface="Wingdings" panose="05000000000000000000" pitchFamily="2" charset="2"/>
              <a:buChar char="q"/>
            </a:pPr>
            <a:r>
              <a:rPr lang="en-US" dirty="0"/>
              <a:t>Emergency services integration (e.g., ambulance dispatch)</a:t>
            </a:r>
          </a:p>
          <a:p>
            <a:pPr marL="742950" lvl="1" indent="-285750">
              <a:buFont typeface="Wingdings" panose="05000000000000000000" pitchFamily="2" charset="2"/>
              <a:buChar char="q"/>
            </a:pPr>
            <a:r>
              <a:rPr lang="en-US" dirty="0"/>
              <a:t>Advanced recommendations such as identifying the most suitable doctors or nearby hospitals</a:t>
            </a:r>
          </a:p>
          <a:p>
            <a:pPr marL="742950" lvl="1" indent="-285750">
              <a:buFont typeface="Wingdings" panose="05000000000000000000" pitchFamily="2" charset="2"/>
              <a:buChar char="q"/>
            </a:pPr>
            <a:r>
              <a:rPr lang="en-US" dirty="0"/>
              <a:t>Integration of additional data sources for deeper insights</a:t>
            </a:r>
          </a:p>
          <a:p>
            <a:pPr marL="285750" indent="-285750">
              <a:buFont typeface="Wingdings" panose="05000000000000000000" pitchFamily="2" charset="2"/>
              <a:buChar char="q"/>
            </a:pPr>
            <a:r>
              <a:rPr lang="en-US" dirty="0"/>
              <a:t>This solution aims to bridge the gap between complex medical data and actionable insights—empowering both healthcare providers and patients.</a:t>
            </a:r>
          </a:p>
        </p:txBody>
      </p:sp>
    </p:spTree>
    <p:extLst>
      <p:ext uri="{BB962C8B-B14F-4D97-AF65-F5344CB8AC3E}">
        <p14:creationId xmlns:p14="http://schemas.microsoft.com/office/powerpoint/2010/main" val="2429482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Graphik" panose="020B0503030202060203" pitchFamily="34" charset="0"/>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References/Other details</a:t>
            </a:r>
          </a:p>
        </p:txBody>
      </p:sp>
      <p:sp>
        <p:nvSpPr>
          <p:cNvPr id="2" name="Rectangle 1">
            <a:extLst>
              <a:ext uri="{FF2B5EF4-FFF2-40B4-BE49-F238E27FC236}">
                <a16:creationId xmlns:a16="http://schemas.microsoft.com/office/drawing/2014/main" id="{938B90DE-F031-33BD-5B9E-61958F43D8D5}"/>
              </a:ext>
            </a:extLst>
          </p:cNvPr>
          <p:cNvSpPr>
            <a:spLocks noChangeArrowheads="1"/>
          </p:cNvSpPr>
          <p:nvPr/>
        </p:nvSpPr>
        <p:spPr bwMode="auto">
          <a:xfrm>
            <a:off x="323868" y="1395922"/>
            <a:ext cx="10682386"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LangGraph</a:t>
            </a:r>
            <a:r>
              <a:rPr kumimoji="0" lang="en-US" altLang="en-US" sz="1800" b="0" i="0" u="none" strike="noStrike" cap="none" normalizeH="0" baseline="0" dirty="0">
                <a:ln>
                  <a:noFill/>
                </a:ln>
                <a:solidFill>
                  <a:schemeClr val="tx1"/>
                </a:solidFill>
                <a:effectLst/>
                <a:latin typeface="Arial" panose="020B0604020202020204" pitchFamily="34" charset="0"/>
              </a:rPr>
              <a:t>: Framework for building composable, state-based workflows with LLMs.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Streamlit</a:t>
            </a:r>
            <a:r>
              <a:rPr kumimoji="0" lang="en-US" altLang="en-US" sz="1800" b="0" i="0" u="none" strike="noStrike" cap="none" normalizeH="0" baseline="0" dirty="0">
                <a:ln>
                  <a:noFill/>
                </a:ln>
                <a:solidFill>
                  <a:schemeClr val="tx1"/>
                </a:solidFill>
                <a:effectLst/>
                <a:latin typeface="Arial" panose="020B0604020202020204" pitchFamily="34" charset="0"/>
              </a:rPr>
              <a:t>: Tool for building fast, interactive web apps in Python.</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Pydantic</a:t>
            </a:r>
            <a:r>
              <a:rPr kumimoji="0" lang="en-US" altLang="en-US" sz="1800" b="0" i="0" u="none" strike="noStrike" cap="none" normalizeH="0" baseline="0" dirty="0">
                <a:ln>
                  <a:noFill/>
                </a:ln>
                <a:solidFill>
                  <a:schemeClr val="tx1"/>
                </a:solidFill>
                <a:effectLst/>
                <a:latin typeface="Arial" panose="020B0604020202020204" pitchFamily="34" charset="0"/>
              </a:rPr>
              <a:t>: Used for data parsing and validation using Python type annotations.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Pydantic AI</a:t>
            </a:r>
            <a:r>
              <a:rPr kumimoji="0" lang="en-US" altLang="en-US" sz="1800" b="0" i="0" u="none" strike="noStrike" cap="none" normalizeH="0" baseline="0" dirty="0">
                <a:ln>
                  <a:noFill/>
                </a:ln>
                <a:solidFill>
                  <a:schemeClr val="tx1"/>
                </a:solidFill>
                <a:effectLst/>
                <a:latin typeface="Arial" panose="020B0604020202020204" pitchFamily="34" charset="0"/>
              </a:rPr>
              <a:t>: Seamlessly integrates Pydantic with LLMs for structured output from natural language.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Ollama</a:t>
            </a:r>
            <a:r>
              <a:rPr kumimoji="0" lang="en-US" altLang="en-US" sz="1800" b="0" i="0" u="none" strike="noStrike" cap="none" normalizeH="0" baseline="0" dirty="0">
                <a:ln>
                  <a:noFill/>
                </a:ln>
                <a:solidFill>
                  <a:schemeClr val="tx1"/>
                </a:solidFill>
                <a:effectLst/>
                <a:latin typeface="Arial" panose="020B0604020202020204" pitchFamily="34" charset="0"/>
              </a:rPr>
              <a:t>: Runs large language models efficiently and securely on local machines.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err="1">
                <a:ln>
                  <a:noFill/>
                </a:ln>
                <a:solidFill>
                  <a:schemeClr val="tx1"/>
                </a:solidFill>
                <a:effectLst/>
                <a:latin typeface="Arial" panose="020B0604020202020204" pitchFamily="34" charset="0"/>
              </a:rPr>
              <a:t>LLaMA</a:t>
            </a:r>
            <a:r>
              <a:rPr kumimoji="0" lang="en-US" altLang="en-US" sz="1800" b="1" i="0" u="none" strike="noStrike" cap="none" normalizeH="0" baseline="0" dirty="0">
                <a:ln>
                  <a:noFill/>
                </a:ln>
                <a:solidFill>
                  <a:schemeClr val="tx1"/>
                </a:solidFill>
                <a:effectLst/>
                <a:latin typeface="Arial" panose="020B0604020202020204" pitchFamily="34" charset="0"/>
              </a:rPr>
              <a:t> Models</a:t>
            </a:r>
            <a:r>
              <a:rPr kumimoji="0" lang="en-US" altLang="en-US" sz="1800" b="0" i="0" u="none" strike="noStrike" cap="none" normalizeH="0" baseline="0" dirty="0">
                <a:ln>
                  <a:noFill/>
                </a:ln>
                <a:solidFill>
                  <a:schemeClr val="tx1"/>
                </a:solidFill>
                <a:effectLst/>
                <a:latin typeface="Arial" panose="020B0604020202020204" pitchFamily="34" charset="0"/>
              </a:rPr>
              <a:t>: Open-source foundational language models developed by Meta for various NLP tasks</a:t>
            </a:r>
          </a:p>
        </p:txBody>
      </p:sp>
    </p:spTree>
    <p:extLst>
      <p:ext uri="{BB962C8B-B14F-4D97-AF65-F5344CB8AC3E}">
        <p14:creationId xmlns:p14="http://schemas.microsoft.com/office/powerpoint/2010/main" val="4123678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Graphik" panose="020B0503030202060203" pitchFamily="34" charset="0"/>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References/Other details</a:t>
            </a:r>
          </a:p>
        </p:txBody>
      </p:sp>
      <p:sp>
        <p:nvSpPr>
          <p:cNvPr id="4" name="Rectangle 2">
            <a:extLst>
              <a:ext uri="{FF2B5EF4-FFF2-40B4-BE49-F238E27FC236}">
                <a16:creationId xmlns:a16="http://schemas.microsoft.com/office/drawing/2014/main" id="{4BEA0B2E-9D54-1511-B5A4-41CF8E64764E}"/>
              </a:ext>
            </a:extLst>
          </p:cNvPr>
          <p:cNvSpPr>
            <a:spLocks noChangeArrowheads="1"/>
          </p:cNvSpPr>
          <p:nvPr/>
        </p:nvSpPr>
        <p:spPr bwMode="auto">
          <a:xfrm rot="10800000" flipV="1">
            <a:off x="412595" y="1191470"/>
            <a:ext cx="11145026"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LangGraph</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1" u="none" strike="noStrike" cap="none" normalizeH="0" baseline="0" dirty="0">
                <a:ln>
                  <a:noFill/>
                </a:ln>
                <a:solidFill>
                  <a:schemeClr val="tx1"/>
                </a:solidFill>
                <a:effectLst/>
                <a:latin typeface="Arial" panose="020B0604020202020204" pitchFamily="34" charset="0"/>
              </a:rPr>
              <a:t>LangGraph: State-based orchestration for large language models</a:t>
            </a:r>
            <a:r>
              <a:rPr kumimoji="0" lang="en-US" altLang="en-US" sz="1800" b="0" i="0" u="none" strike="noStrike" cap="none" normalizeH="0" baseline="0" dirty="0">
                <a:ln>
                  <a:noFill/>
                </a:ln>
                <a:solidFill>
                  <a:schemeClr val="tx1"/>
                </a:solidFill>
                <a:effectLst/>
                <a:latin typeface="Arial" panose="020B0604020202020204" pitchFamily="34" charset="0"/>
              </a:rPr>
              <a:t>. Available at: </a:t>
            </a:r>
            <a:r>
              <a:rPr kumimoji="0" lang="en-US" altLang="en-US" sz="1800" b="0" i="0" u="none" strike="noStrike" cap="none" normalizeH="0" baseline="0" dirty="0">
                <a:ln>
                  <a:noFill/>
                </a:ln>
                <a:solidFill>
                  <a:schemeClr val="tx1"/>
                </a:solidFill>
                <a:effectLst/>
                <a:latin typeface="Arial" panose="020B0604020202020204" pitchFamily="34" charset="0"/>
                <a:hlinkClick r:id="rId3"/>
              </a:rPr>
              <a:t>https://github.com/langchain-ai/langgraph</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Streamlit</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1" u="none" strike="noStrike" cap="none" normalizeH="0" baseline="0" dirty="0">
                <a:ln>
                  <a:noFill/>
                </a:ln>
                <a:solidFill>
                  <a:schemeClr val="tx1"/>
                </a:solidFill>
                <a:effectLst/>
                <a:latin typeface="Arial" panose="020B0604020202020204" pitchFamily="34" charset="0"/>
              </a:rPr>
              <a:t>Streamlit: Turn data scripts into shareable web apps in minutes</a:t>
            </a:r>
            <a:r>
              <a:rPr kumimoji="0" lang="en-US" altLang="en-US" sz="1800" b="0" i="0" u="none" strike="noStrike" cap="none" normalizeH="0" baseline="0" dirty="0">
                <a:ln>
                  <a:noFill/>
                </a:ln>
                <a:solidFill>
                  <a:schemeClr val="tx1"/>
                </a:solidFill>
                <a:effectLst/>
                <a:latin typeface="Arial" panose="020B0604020202020204" pitchFamily="34" charset="0"/>
              </a:rPr>
              <a:t>. Available at: </a:t>
            </a:r>
            <a:r>
              <a:rPr kumimoji="0" lang="en-US" altLang="en-US" sz="1800" b="0" i="0" u="none" strike="noStrike" cap="none" normalizeH="0" baseline="0" dirty="0">
                <a:ln>
                  <a:noFill/>
                </a:ln>
                <a:solidFill>
                  <a:schemeClr val="tx1"/>
                </a:solidFill>
                <a:effectLst/>
                <a:latin typeface="Arial" panose="020B0604020202020204" pitchFamily="34" charset="0"/>
                <a:hlinkClick r:id="rId4"/>
              </a:rPr>
              <a:t>https://streamlit.io</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Pydantic</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a:ln>
                  <a:noFill/>
                </a:ln>
                <a:solidFill>
                  <a:schemeClr val="tx1"/>
                </a:solidFill>
                <a:effectLst/>
                <a:latin typeface="Arial" panose="020B0604020202020204" pitchFamily="34" charset="0"/>
              </a:rPr>
              <a:t>Colvin, S. </a:t>
            </a:r>
            <a:r>
              <a:rPr kumimoji="0" lang="en-US" altLang="en-US" sz="1800" b="0" i="1" u="none" strike="noStrike" cap="none" normalizeH="0" baseline="0" dirty="0">
                <a:ln>
                  <a:noFill/>
                </a:ln>
                <a:solidFill>
                  <a:schemeClr val="tx1"/>
                </a:solidFill>
                <a:effectLst/>
                <a:latin typeface="Arial" panose="020B0604020202020204" pitchFamily="34" charset="0"/>
              </a:rPr>
              <a:t>Pydantic: Data validation and settings management using Python type annotations</a:t>
            </a:r>
            <a:r>
              <a:rPr kumimoji="0" lang="en-US" altLang="en-US" sz="1800" b="0" i="0" u="none" strike="noStrike" cap="none" normalizeH="0" baseline="0" dirty="0">
                <a:ln>
                  <a:noFill/>
                </a:ln>
                <a:solidFill>
                  <a:schemeClr val="tx1"/>
                </a:solidFill>
                <a:effectLst/>
                <a:latin typeface="Arial" panose="020B0604020202020204" pitchFamily="34" charset="0"/>
              </a:rPr>
              <a:t>. Available at: https://docs.pydantic.dev</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Pydantic AI</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1" u="none" strike="noStrike" cap="none" normalizeH="0" baseline="0" dirty="0">
                <a:ln>
                  <a:noFill/>
                </a:ln>
                <a:solidFill>
                  <a:schemeClr val="tx1"/>
                </a:solidFill>
                <a:effectLst/>
                <a:latin typeface="Arial" panose="020B0604020202020204" pitchFamily="34" charset="0"/>
              </a:rPr>
              <a:t>Pydantic AI: Structured output for LLMs using Pydantic models</a:t>
            </a:r>
            <a:r>
              <a:rPr kumimoji="0" lang="en-US" altLang="en-US" sz="1800" b="0" i="0" u="none" strike="noStrike" cap="none" normalizeH="0" baseline="0" dirty="0">
                <a:ln>
                  <a:noFill/>
                </a:ln>
                <a:solidFill>
                  <a:schemeClr val="tx1"/>
                </a:solidFill>
                <a:effectLst/>
                <a:latin typeface="Arial" panose="020B0604020202020204" pitchFamily="34" charset="0"/>
              </a:rPr>
              <a:t>. Available at: https://docs.pydantic.dev/latest/integrations/ai/</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a:ln>
                  <a:noFill/>
                </a:ln>
                <a:solidFill>
                  <a:schemeClr val="tx1"/>
                </a:solidFill>
                <a:effectLst/>
                <a:latin typeface="Arial" panose="020B0604020202020204" pitchFamily="34" charset="0"/>
              </a:rPr>
              <a:t>Ollama</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1" u="none" strike="noStrike" cap="none" normalizeH="0" baseline="0" dirty="0">
                <a:ln>
                  <a:noFill/>
                </a:ln>
                <a:solidFill>
                  <a:schemeClr val="tx1"/>
                </a:solidFill>
                <a:effectLst/>
                <a:latin typeface="Arial" panose="020B0604020202020204" pitchFamily="34" charset="0"/>
              </a:rPr>
              <a:t>Ollama: Run large language models locally</a:t>
            </a:r>
            <a:r>
              <a:rPr kumimoji="0" lang="en-US" altLang="en-US" sz="1800" b="0" i="0" u="none" strike="noStrike" cap="none" normalizeH="0" baseline="0" dirty="0">
                <a:ln>
                  <a:noFill/>
                </a:ln>
                <a:solidFill>
                  <a:schemeClr val="tx1"/>
                </a:solidFill>
                <a:effectLst/>
                <a:latin typeface="Arial" panose="020B0604020202020204" pitchFamily="34" charset="0"/>
              </a:rPr>
              <a:t>. Available at: </a:t>
            </a:r>
            <a:r>
              <a:rPr kumimoji="0" lang="en-US" altLang="en-US" sz="1800" b="0" i="0" u="none" strike="noStrike" cap="none" normalizeH="0" baseline="0" dirty="0">
                <a:ln>
                  <a:noFill/>
                </a:ln>
                <a:solidFill>
                  <a:schemeClr val="tx1"/>
                </a:solidFill>
                <a:effectLst/>
                <a:latin typeface="Arial" panose="020B0604020202020204" pitchFamily="34" charset="0"/>
                <a:hlinkClick r:id="rId5"/>
              </a:rPr>
              <a:t>https://ollama.com</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1" i="0" u="none" strike="noStrike" cap="none" normalizeH="0" baseline="0" dirty="0" err="1">
                <a:ln>
                  <a:noFill/>
                </a:ln>
                <a:solidFill>
                  <a:schemeClr val="tx1"/>
                </a:solidFill>
                <a:effectLst/>
                <a:latin typeface="Arial" panose="020B0604020202020204" pitchFamily="34" charset="0"/>
              </a:rPr>
              <a:t>LLaMA</a:t>
            </a:r>
            <a:r>
              <a:rPr kumimoji="0" lang="en-US" altLang="en-US" sz="1800" b="1" i="0" u="none" strike="noStrike" cap="none" normalizeH="0" baseline="0" dirty="0">
                <a:ln>
                  <a:noFill/>
                </a:ln>
                <a:solidFill>
                  <a:schemeClr val="tx1"/>
                </a:solidFill>
                <a:effectLst/>
                <a:latin typeface="Arial" panose="020B0604020202020204" pitchFamily="34" charset="0"/>
              </a:rPr>
              <a:t> (Large Language Model Meta AI)</a:t>
            </a:r>
            <a:r>
              <a:rPr kumimoji="0" lang="en-US" altLang="en-US" sz="1800" b="0" i="0" u="none" strike="noStrike" cap="none" normalizeH="0" baseline="0" dirty="0">
                <a:ln>
                  <a:noFill/>
                </a:ln>
                <a:solidFill>
                  <a:schemeClr val="tx1"/>
                </a:solidFill>
                <a:effectLst/>
                <a:latin typeface="Arial" panose="020B0604020202020204" pitchFamily="34" charset="0"/>
              </a:rPr>
              <a:t>:</a:t>
            </a:r>
            <a:br>
              <a:rPr kumimoji="0" lang="en-US" altLang="en-US" sz="1800" b="0" i="0" u="none" strike="noStrike" cap="none" normalizeH="0" baseline="0" dirty="0">
                <a:ln>
                  <a:noFill/>
                </a:ln>
                <a:solidFill>
                  <a:schemeClr val="tx1"/>
                </a:solidFill>
                <a:effectLst/>
                <a:latin typeface="Arial" panose="020B0604020202020204" pitchFamily="34" charset="0"/>
              </a:rPr>
            </a:br>
            <a:r>
              <a:rPr kumimoji="0" lang="en-US" altLang="en-US" sz="1800" b="0" i="0" u="none" strike="noStrike" cap="none" normalizeH="0" baseline="0" dirty="0" err="1">
                <a:ln>
                  <a:noFill/>
                </a:ln>
                <a:solidFill>
                  <a:schemeClr val="tx1"/>
                </a:solidFill>
                <a:effectLst/>
                <a:latin typeface="Arial" panose="020B0604020202020204" pitchFamily="34" charset="0"/>
              </a:rPr>
              <a:t>Touvron</a:t>
            </a:r>
            <a:r>
              <a:rPr kumimoji="0" lang="en-US" altLang="en-US" sz="1800" b="0" i="0" u="none" strike="noStrike" cap="none" normalizeH="0" baseline="0" dirty="0">
                <a:ln>
                  <a:noFill/>
                </a:ln>
                <a:solidFill>
                  <a:schemeClr val="tx1"/>
                </a:solidFill>
                <a:effectLst/>
                <a:latin typeface="Arial" panose="020B0604020202020204" pitchFamily="34" charset="0"/>
              </a:rPr>
              <a:t>, H., et al. (2023). </a:t>
            </a:r>
            <a:r>
              <a:rPr kumimoji="0" lang="en-US" altLang="en-US" sz="1800" b="0" i="1" u="none" strike="noStrike" cap="none" normalizeH="0" baseline="0" dirty="0" err="1">
                <a:ln>
                  <a:noFill/>
                </a:ln>
                <a:solidFill>
                  <a:schemeClr val="tx1"/>
                </a:solidFill>
                <a:effectLst/>
                <a:latin typeface="Arial" panose="020B0604020202020204" pitchFamily="34" charset="0"/>
              </a:rPr>
              <a:t>LLaMA</a:t>
            </a:r>
            <a:r>
              <a:rPr kumimoji="0" lang="en-US" altLang="en-US" sz="1800" b="0" i="1" u="none" strike="noStrike" cap="none" normalizeH="0" baseline="0" dirty="0">
                <a:ln>
                  <a:noFill/>
                </a:ln>
                <a:solidFill>
                  <a:schemeClr val="tx1"/>
                </a:solidFill>
                <a:effectLst/>
                <a:latin typeface="Arial" panose="020B0604020202020204" pitchFamily="34" charset="0"/>
              </a:rPr>
              <a:t>: Open and Efficient Foundation Language Models</a:t>
            </a:r>
            <a:r>
              <a:rPr kumimoji="0" lang="en-US" altLang="en-US" sz="1800" b="0" i="0" u="none" strike="noStrike" cap="none" normalizeH="0" baseline="0" dirty="0">
                <a:ln>
                  <a:noFill/>
                </a:ln>
                <a:solidFill>
                  <a:schemeClr val="tx1"/>
                </a:solidFill>
                <a:effectLst/>
                <a:latin typeface="Arial" panose="020B0604020202020204" pitchFamily="34" charset="0"/>
              </a:rPr>
              <a:t>. Meta AI. Available at: </a:t>
            </a:r>
            <a:r>
              <a:rPr kumimoji="0" lang="en-US" altLang="en-US" sz="1800" b="0" i="0" u="none" strike="noStrike" cap="none" normalizeH="0" baseline="0" dirty="0">
                <a:ln>
                  <a:noFill/>
                </a:ln>
                <a:solidFill>
                  <a:schemeClr val="tx1"/>
                </a:solidFill>
                <a:effectLst/>
                <a:latin typeface="Arial" panose="020B0604020202020204" pitchFamily="34" charset="0"/>
                <a:hlinkClick r:id="rId6"/>
              </a:rPr>
              <a:t>https://ai.facebook.com/blog/large-language-model-llama-meta-ai/</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339570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F1016"/>
        </a:solidFill>
        <a:effectLst/>
      </p:bgPr>
    </p:bg>
    <p:spTree>
      <p:nvGrpSpPr>
        <p:cNvPr id="1" name="Shape 139"/>
        <p:cNvGrpSpPr/>
        <p:nvPr/>
      </p:nvGrpSpPr>
      <p:grpSpPr>
        <a:xfrm>
          <a:off x="0" y="0"/>
          <a:ext cx="0" cy="0"/>
          <a:chOff x="0" y="0"/>
          <a:chExt cx="0" cy="0"/>
        </a:xfrm>
      </p:grpSpPr>
      <p:pic>
        <p:nvPicPr>
          <p:cNvPr id="140" name="Google Shape;140;p24" descr="5.png"/>
          <p:cNvPicPr preferRelativeResize="0"/>
          <p:nvPr/>
        </p:nvPicPr>
        <p:blipFill rotWithShape="1">
          <a:blip r:embed="rId3">
            <a:alphaModFix/>
          </a:blip>
          <a:srcRect l="37699" t="55828" r="25355"/>
          <a:stretch/>
        </p:blipFill>
        <p:spPr>
          <a:xfrm>
            <a:off x="-18005" y="-13189"/>
            <a:ext cx="5881517" cy="3955604"/>
          </a:xfrm>
          <a:prstGeom prst="rect">
            <a:avLst/>
          </a:prstGeom>
          <a:noFill/>
          <a:ln>
            <a:noFill/>
          </a:ln>
        </p:spPr>
      </p:pic>
      <p:pic>
        <p:nvPicPr>
          <p:cNvPr id="141" name="Google Shape;141;p24" descr="5.png"/>
          <p:cNvPicPr preferRelativeResize="0"/>
          <p:nvPr/>
        </p:nvPicPr>
        <p:blipFill rotWithShape="1">
          <a:blip r:embed="rId3">
            <a:alphaModFix amt="55980"/>
          </a:blip>
          <a:srcRect l="12849" r="46909" b="51453"/>
          <a:stretch/>
        </p:blipFill>
        <p:spPr>
          <a:xfrm>
            <a:off x="5267499" y="2166593"/>
            <a:ext cx="6914227" cy="4691927"/>
          </a:xfrm>
          <a:prstGeom prst="rect">
            <a:avLst/>
          </a:prstGeom>
          <a:noFill/>
          <a:ln>
            <a:noFill/>
          </a:ln>
        </p:spPr>
      </p:pic>
      <p:sp>
        <p:nvSpPr>
          <p:cNvPr id="143" name="Google Shape;143;p24"/>
          <p:cNvSpPr txBox="1"/>
          <p:nvPr/>
        </p:nvSpPr>
        <p:spPr>
          <a:xfrm>
            <a:off x="1325000" y="2166600"/>
            <a:ext cx="4850000" cy="1019200"/>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7333" kern="0" dirty="0">
                <a:solidFill>
                  <a:srgbClr val="FFFFFF"/>
                </a:solidFill>
                <a:latin typeface="Graphik" panose="020B0503030202060203" pitchFamily="34" charset="0"/>
                <a:ea typeface="Google Sans SemiBold"/>
                <a:cs typeface="Google Sans SemiBold"/>
                <a:sym typeface="Google Sans SemiBold"/>
              </a:rPr>
              <a:t>Thank You</a:t>
            </a:r>
            <a:endParaRPr sz="2933" kern="0" dirty="0">
              <a:solidFill>
                <a:srgbClr val="FFFFFF"/>
              </a:solidFill>
              <a:latin typeface="Graphik" panose="020B0503030202060203" pitchFamily="34" charset="0"/>
              <a:ea typeface="Google Sans SemiBold"/>
              <a:cs typeface="Google Sans SemiBold"/>
              <a:sym typeface="Google Sans Semi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6" name="Google Shape;66;p15"/>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2400" kern="0">
              <a:solidFill>
                <a:srgbClr val="000000"/>
              </a:solidFill>
              <a:latin typeface="Graphik" panose="020B0503030202060203" pitchFamily="34" charset="0"/>
              <a:cs typeface="Arial"/>
              <a:sym typeface="Arial"/>
            </a:endParaRPr>
          </a:p>
        </p:txBody>
      </p:sp>
      <p:sp>
        <p:nvSpPr>
          <p:cNvPr id="67" name="Google Shape;67;p15"/>
          <p:cNvSpPr/>
          <p:nvPr/>
        </p:nvSpPr>
        <p:spPr>
          <a:xfrm>
            <a:off x="-16400" y="2365236"/>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2400" kern="0">
              <a:solidFill>
                <a:srgbClr val="000000"/>
              </a:solidFill>
              <a:latin typeface="Graphik" panose="020B0503030202060203" pitchFamily="34" charset="0"/>
              <a:cs typeface="Arial"/>
              <a:sym typeface="Arial"/>
            </a:endParaRPr>
          </a:p>
        </p:txBody>
      </p:sp>
      <p:pic>
        <p:nvPicPr>
          <p:cNvPr id="69" name="Google Shape;69;p15"/>
          <p:cNvPicPr preferRelativeResize="0"/>
          <p:nvPr/>
        </p:nvPicPr>
        <p:blipFill rotWithShape="1">
          <a:blip r:embed="rId3">
            <a:alphaModFix/>
          </a:blip>
          <a:srcRect b="86877"/>
          <a:stretch/>
        </p:blipFill>
        <p:spPr>
          <a:xfrm>
            <a:off x="1" y="0"/>
            <a:ext cx="12192004" cy="899965"/>
          </a:xfrm>
          <a:prstGeom prst="rect">
            <a:avLst/>
          </a:prstGeom>
          <a:noFill/>
          <a:ln>
            <a:noFill/>
          </a:ln>
        </p:spPr>
      </p:pic>
      <p:pic>
        <p:nvPicPr>
          <p:cNvPr id="2" name="Picture 1" descr="A bright light in the sky&#10;&#10;AI-generated content may be incorrect.">
            <a:extLst>
              <a:ext uri="{FF2B5EF4-FFF2-40B4-BE49-F238E27FC236}">
                <a16:creationId xmlns:a16="http://schemas.microsoft.com/office/drawing/2014/main" id="{FE4E1242-A2E1-CE79-930C-1CDFA98340C4}"/>
              </a:ext>
            </a:extLst>
          </p:cNvPr>
          <p:cNvPicPr>
            <a:picLocks noChangeAspect="1"/>
          </p:cNvPicPr>
          <p:nvPr/>
        </p:nvPicPr>
        <p:blipFill>
          <a:blip r:embed="rId4"/>
          <a:stretch>
            <a:fillRect/>
          </a:stretch>
        </p:blipFill>
        <p:spPr>
          <a:xfrm>
            <a:off x="0" y="0"/>
            <a:ext cx="12192000" cy="2370667"/>
          </a:xfrm>
          <a:prstGeom prst="rect">
            <a:avLst/>
          </a:prstGeom>
        </p:spPr>
      </p:pic>
      <p:grpSp>
        <p:nvGrpSpPr>
          <p:cNvPr id="8" name="Group 7">
            <a:extLst>
              <a:ext uri="{FF2B5EF4-FFF2-40B4-BE49-F238E27FC236}">
                <a16:creationId xmlns:a16="http://schemas.microsoft.com/office/drawing/2014/main" id="{B52ED2C4-F73E-CF5A-BF7C-0A430F065734}"/>
              </a:ext>
            </a:extLst>
          </p:cNvPr>
          <p:cNvGrpSpPr/>
          <p:nvPr/>
        </p:nvGrpSpPr>
        <p:grpSpPr>
          <a:xfrm>
            <a:off x="1482400" y="1655833"/>
            <a:ext cx="2966257" cy="440017"/>
            <a:chOff x="415600" y="1568886"/>
            <a:chExt cx="2966257" cy="440017"/>
          </a:xfrm>
        </p:grpSpPr>
        <p:sp>
          <p:nvSpPr>
            <p:cNvPr id="3" name="Rectangle 2">
              <a:extLst>
                <a:ext uri="{FF2B5EF4-FFF2-40B4-BE49-F238E27FC236}">
                  <a16:creationId xmlns:a16="http://schemas.microsoft.com/office/drawing/2014/main" id="{98BFF640-EAAB-CF3A-4C85-790407726C03}"/>
                </a:ext>
              </a:extLst>
            </p:cNvPr>
            <p:cNvSpPr/>
            <p:nvPr/>
          </p:nvSpPr>
          <p:spPr>
            <a:xfrm>
              <a:off x="415600" y="1568886"/>
              <a:ext cx="2966257" cy="440017"/>
            </a:xfrm>
            <a:prstGeom prst="rect">
              <a:avLst/>
            </a:prstGeom>
            <a:solidFill>
              <a:schemeClr val="bg1">
                <a:alpha val="24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0C1551D-3641-BAF5-9579-63C60DB1ED33}"/>
                </a:ext>
              </a:extLst>
            </p:cNvPr>
            <p:cNvSpPr txBox="1"/>
            <p:nvPr/>
          </p:nvSpPr>
          <p:spPr>
            <a:xfrm>
              <a:off x="633859" y="1604228"/>
              <a:ext cx="2579004" cy="338554"/>
            </a:xfrm>
            <a:prstGeom prst="rect">
              <a:avLst/>
            </a:prstGeom>
          </p:spPr>
          <p:txBody>
            <a:bodyPr wrap="square" lIns="0" tIns="0" rIns="0" bIns="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200" b="0" i="0" dirty="0">
                  <a:solidFill>
                    <a:srgbClr val="EBB0FE"/>
                  </a:solidFill>
                  <a:latin typeface="Graphik Medium" panose="020B0503030202060203" pitchFamily="34" charset="77"/>
                </a:rPr>
                <a:t>Data and AI Week</a:t>
              </a:r>
            </a:p>
          </p:txBody>
        </p:sp>
      </p:grpSp>
      <p:pic>
        <p:nvPicPr>
          <p:cNvPr id="5" name="Picture 4" descr="A white arrow on a black background&#10;&#10;AI-generated content may be incorrect.">
            <a:extLst>
              <a:ext uri="{FF2B5EF4-FFF2-40B4-BE49-F238E27FC236}">
                <a16:creationId xmlns:a16="http://schemas.microsoft.com/office/drawing/2014/main" id="{5F713958-C4C7-780B-FFFD-8F410CF44835}"/>
              </a:ext>
            </a:extLst>
          </p:cNvPr>
          <p:cNvPicPr>
            <a:picLocks noChangeAspect="1"/>
          </p:cNvPicPr>
          <p:nvPr/>
        </p:nvPicPr>
        <p:blipFill>
          <a:blip r:embed="rId5"/>
          <a:stretch>
            <a:fillRect/>
          </a:stretch>
        </p:blipFill>
        <p:spPr>
          <a:xfrm>
            <a:off x="461007" y="602264"/>
            <a:ext cx="713410" cy="786848"/>
          </a:xfrm>
          <a:prstGeom prst="rect">
            <a:avLst/>
          </a:prstGeom>
        </p:spPr>
      </p:pic>
      <p:sp>
        <p:nvSpPr>
          <p:cNvPr id="13" name="Rectangle 12">
            <a:extLst>
              <a:ext uri="{FF2B5EF4-FFF2-40B4-BE49-F238E27FC236}">
                <a16:creationId xmlns:a16="http://schemas.microsoft.com/office/drawing/2014/main" id="{E8A4F854-78AF-BC25-0565-685458E792EF}"/>
              </a:ext>
            </a:extLst>
          </p:cNvPr>
          <p:cNvSpPr/>
          <p:nvPr/>
        </p:nvSpPr>
        <p:spPr>
          <a:xfrm>
            <a:off x="924152" y="4315279"/>
            <a:ext cx="1443661" cy="14713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raphik"/>
              <a:ea typeface="+mn-ea"/>
              <a:cs typeface="+mn-cs"/>
            </a:endParaRPr>
          </a:p>
        </p:txBody>
      </p:sp>
      <p:sp>
        <p:nvSpPr>
          <p:cNvPr id="15" name="Text Placeholder 27">
            <a:extLst>
              <a:ext uri="{FF2B5EF4-FFF2-40B4-BE49-F238E27FC236}">
                <a16:creationId xmlns:a16="http://schemas.microsoft.com/office/drawing/2014/main" id="{4E6E6483-22B8-8DE4-F4D4-3D22A89DA1A7}"/>
              </a:ext>
            </a:extLst>
          </p:cNvPr>
          <p:cNvSpPr txBox="1">
            <a:spLocks/>
          </p:cNvSpPr>
          <p:nvPr/>
        </p:nvSpPr>
        <p:spPr>
          <a:xfrm>
            <a:off x="2709050" y="3907614"/>
            <a:ext cx="3177007" cy="811161"/>
          </a:xfrm>
          <a:prstGeom prst="rect">
            <a:avLst/>
          </a:prstGeom>
        </p:spPr>
        <p:txBody>
          <a:bodyPr vert="horz" lIns="0" tIns="0" rIns="0" bIns="0" rtlCol="0" anchor="b">
            <a:noAutofit/>
          </a:bodyPr>
          <a:lstStyle>
            <a:lvl1pPr marL="0" indent="0" algn="l" defTabSz="914377" rtl="0" eaLnBrk="1" latinLnBrk="0" hangingPunct="1">
              <a:lnSpc>
                <a:spcPct val="90000"/>
              </a:lnSpc>
              <a:spcBef>
                <a:spcPts val="1200"/>
              </a:spcBef>
              <a:spcAft>
                <a:spcPts val="1200"/>
              </a:spcAft>
              <a:buFont typeface="Arial" panose="020B0604020202020204" pitchFamily="34" charset="0"/>
              <a:buNone/>
              <a:defRPr lang="en-US" sz="3600" b="1" kern="1200" cap="none" baseline="0" dirty="0" smtClean="0">
                <a:solidFill>
                  <a:srgbClr val="A100FF"/>
                </a:solidFill>
                <a:latin typeface="+mj-lt"/>
                <a:ea typeface="+mn-ea"/>
                <a:cs typeface="+mn-cs"/>
              </a:defRPr>
            </a:lvl1pPr>
            <a:lvl2pPr marL="0" indent="0" algn="l" defTabSz="914377" rtl="0" eaLnBrk="1" latinLnBrk="0" hangingPunct="1">
              <a:lnSpc>
                <a:spcPct val="90000"/>
              </a:lnSpc>
              <a:spcBef>
                <a:spcPts val="1200"/>
              </a:spcBef>
              <a:spcAft>
                <a:spcPts val="1200"/>
              </a:spcAft>
              <a:buFont typeface="Arial" panose="020B0604020202020204" pitchFamily="34" charset="0"/>
              <a:buNone/>
              <a:defRPr sz="2200" kern="1200">
                <a:solidFill>
                  <a:schemeClr val="tx1"/>
                </a:solidFill>
                <a:latin typeface="+mn-lt"/>
                <a:ea typeface="+mn-ea"/>
                <a:cs typeface="+mn-cs"/>
              </a:defRPr>
            </a:lvl2pPr>
            <a:lvl3pPr marL="180975" indent="-180975" algn="l" defTabSz="914377" rtl="0" eaLnBrk="1" latinLnBrk="0" hangingPunct="1">
              <a:lnSpc>
                <a:spcPct val="90000"/>
              </a:lnSpc>
              <a:spcBef>
                <a:spcPts val="1200"/>
              </a:spcBef>
              <a:spcAft>
                <a:spcPts val="1200"/>
              </a:spcAft>
              <a:buFont typeface="Arial" panose="020B0604020202020204" pitchFamily="34" charset="0"/>
              <a:buChar char="•"/>
              <a:defRPr sz="1800" kern="1200">
                <a:solidFill>
                  <a:schemeClr val="tx1"/>
                </a:solidFill>
                <a:latin typeface="+mn-lt"/>
                <a:ea typeface="+mn-ea"/>
                <a:cs typeface="+mn-cs"/>
              </a:defRPr>
            </a:lvl3pPr>
            <a:lvl4pPr marL="173034" indent="-169858" algn="l" defTabSz="914377" rtl="0" eaLnBrk="1" latinLnBrk="0" hangingPunct="1">
              <a:lnSpc>
                <a:spcPct val="110000"/>
              </a:lnSpc>
              <a:spcBef>
                <a:spcPts val="0"/>
              </a:spcBef>
              <a:spcAft>
                <a:spcPts val="0"/>
              </a:spcAft>
              <a:buFont typeface="Arial" panose="020B0604020202020204" pitchFamily="34" charset="0"/>
              <a:buChar char="•"/>
              <a:defRPr sz="1800" kern="1200">
                <a:solidFill>
                  <a:schemeClr val="tx1"/>
                </a:solidFill>
                <a:latin typeface="+mn-lt"/>
                <a:ea typeface="+mn-ea"/>
                <a:cs typeface="+mn-cs"/>
              </a:defRPr>
            </a:lvl4pPr>
            <a:lvl5pPr marL="346066" indent="-177796" algn="l" defTabSz="914377" rtl="0" eaLnBrk="1" latinLnBrk="0" hangingPunct="1">
              <a:lnSpc>
                <a:spcPct val="110000"/>
              </a:lnSpc>
              <a:spcBef>
                <a:spcPts val="0"/>
              </a:spcBef>
              <a:spcAft>
                <a:spcPts val="0"/>
              </a:spcAft>
              <a:buFont typeface="Graphik" panose="020B0503030202060203" pitchFamily="34" charset="0"/>
              <a:buChar char="–"/>
              <a:defRPr sz="1400" kern="1200">
                <a:solidFill>
                  <a:schemeClr val="tx1"/>
                </a:solidFill>
                <a:latin typeface="+mn-lt"/>
                <a:ea typeface="+mn-ea"/>
                <a:cs typeface="+mn-cs"/>
              </a:defRPr>
            </a:lvl5pPr>
            <a:lvl6pPr marL="512750" indent="-173034" algn="l" defTabSz="914377"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0" indent="0" algn="l" defTabSz="914377" rtl="0" eaLnBrk="1" latinLnBrk="0" hangingPunct="1">
              <a:lnSpc>
                <a:spcPct val="90000"/>
              </a:lnSpc>
              <a:spcBef>
                <a:spcPts val="800"/>
              </a:spcBef>
              <a:buFont typeface="Arial" panose="020B0604020202020204" pitchFamily="34" charset="0"/>
              <a:buNone/>
              <a:defRPr sz="1200" b="1" kern="1200" cap="all" baseline="0">
                <a:solidFill>
                  <a:schemeClr val="tx1"/>
                </a:solidFill>
                <a:latin typeface="+mj-lt"/>
                <a:ea typeface="+mn-ea"/>
                <a:cs typeface="+mn-cs"/>
              </a:defRPr>
            </a:lvl7pPr>
            <a:lvl8pPr marL="0" indent="0" algn="l" defTabSz="914377" rtl="0" eaLnBrk="1" latinLnBrk="0" hangingPunct="1">
              <a:lnSpc>
                <a:spcPct val="100000"/>
              </a:lnSpc>
              <a:spcBef>
                <a:spcPts val="0"/>
              </a:spcBef>
              <a:spcAft>
                <a:spcPts val="800"/>
              </a:spcAft>
              <a:buFont typeface="Arial" panose="020B0604020202020204" pitchFamily="34" charset="0"/>
              <a:buNone/>
              <a:defRPr sz="1800" kern="1200" baseline="0">
                <a:solidFill>
                  <a:schemeClr val="tx1"/>
                </a:solidFill>
                <a:latin typeface="+mn-lt"/>
                <a:ea typeface="+mn-ea"/>
                <a:cs typeface="+mn-cs"/>
              </a:defRPr>
            </a:lvl8pPr>
            <a:lvl9pPr marL="0" indent="0" algn="l" defTabSz="914377" rtl="0" eaLnBrk="1" latinLnBrk="0" hangingPunct="1">
              <a:lnSpc>
                <a:spcPct val="110000"/>
              </a:lnSpc>
              <a:spcBef>
                <a:spcPts val="0"/>
              </a:spcBef>
              <a:spcAft>
                <a:spcPts val="600"/>
              </a:spcAft>
              <a:buFont typeface="Arial" panose="020B0604020202020204" pitchFamily="34" charset="0"/>
              <a:buNone/>
              <a:defRPr sz="120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1200"/>
              </a:spcBef>
              <a:spcAft>
                <a:spcPts val="1200"/>
              </a:spcAft>
              <a:buClrTx/>
              <a:buSzTx/>
              <a:buFont typeface="Arial" panose="020B0604020202020204" pitchFamily="34" charset="0"/>
              <a:buNone/>
              <a:tabLst/>
              <a:defRPr/>
            </a:pPr>
            <a:r>
              <a:rPr lang="en-GB" sz="2000" dirty="0">
                <a:latin typeface="Graphik"/>
              </a:rPr>
              <a:t>Mukul Agarwal	</a:t>
            </a:r>
            <a:endParaRPr kumimoji="0" lang="en-GB" sz="2000" b="1" i="0" u="none" strike="noStrike" kern="1200" cap="none" spc="0" normalizeH="0" baseline="0" noProof="0" dirty="0">
              <a:ln>
                <a:noFill/>
              </a:ln>
              <a:solidFill>
                <a:srgbClr val="A100FF"/>
              </a:solidFill>
              <a:effectLst/>
              <a:uLnTx/>
              <a:uFillTx/>
              <a:latin typeface="Graphik"/>
              <a:ea typeface="+mn-ea"/>
              <a:cs typeface="+mn-cs"/>
            </a:endParaRPr>
          </a:p>
        </p:txBody>
      </p:sp>
      <p:sp>
        <p:nvSpPr>
          <p:cNvPr id="16" name="Rectangle 15">
            <a:extLst>
              <a:ext uri="{FF2B5EF4-FFF2-40B4-BE49-F238E27FC236}">
                <a16:creationId xmlns:a16="http://schemas.microsoft.com/office/drawing/2014/main" id="{14EEB873-68EC-21FA-6C9C-02DF57531577}"/>
              </a:ext>
            </a:extLst>
          </p:cNvPr>
          <p:cNvSpPr/>
          <p:nvPr/>
        </p:nvSpPr>
        <p:spPr>
          <a:xfrm>
            <a:off x="6630036" y="4315279"/>
            <a:ext cx="1481237" cy="147132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Graphik"/>
                <a:ea typeface="+mn-ea"/>
                <a:cs typeface="+mn-cs"/>
              </a:rPr>
              <a:t>Photo</a:t>
            </a:r>
          </a:p>
        </p:txBody>
      </p:sp>
      <p:cxnSp>
        <p:nvCxnSpPr>
          <p:cNvPr id="18" name="Straight Connector 17">
            <a:extLst>
              <a:ext uri="{FF2B5EF4-FFF2-40B4-BE49-F238E27FC236}">
                <a16:creationId xmlns:a16="http://schemas.microsoft.com/office/drawing/2014/main" id="{10E780D7-8359-373C-8C58-C27EB0044A3A}"/>
              </a:ext>
            </a:extLst>
          </p:cNvPr>
          <p:cNvCxnSpPr/>
          <p:nvPr/>
        </p:nvCxnSpPr>
        <p:spPr>
          <a:xfrm>
            <a:off x="2694666" y="4818998"/>
            <a:ext cx="1718008"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24" name="Text Placeholder 27">
            <a:extLst>
              <a:ext uri="{FF2B5EF4-FFF2-40B4-BE49-F238E27FC236}">
                <a16:creationId xmlns:a16="http://schemas.microsoft.com/office/drawing/2014/main" id="{D04596E6-8892-485C-27A3-05953A7C9A22}"/>
              </a:ext>
            </a:extLst>
          </p:cNvPr>
          <p:cNvSpPr txBox="1">
            <a:spLocks/>
          </p:cNvSpPr>
          <p:nvPr/>
        </p:nvSpPr>
        <p:spPr>
          <a:xfrm>
            <a:off x="8366900" y="3907614"/>
            <a:ext cx="3177007" cy="811161"/>
          </a:xfrm>
          <a:prstGeom prst="rect">
            <a:avLst/>
          </a:prstGeom>
        </p:spPr>
        <p:txBody>
          <a:bodyPr vert="horz" lIns="0" tIns="0" rIns="0" bIns="0" rtlCol="0" anchor="b">
            <a:noAutofit/>
          </a:bodyPr>
          <a:lstStyle>
            <a:lvl1pPr marL="0" indent="0" algn="l" defTabSz="914377" rtl="0" eaLnBrk="1" latinLnBrk="0" hangingPunct="1">
              <a:lnSpc>
                <a:spcPct val="90000"/>
              </a:lnSpc>
              <a:spcBef>
                <a:spcPts val="1200"/>
              </a:spcBef>
              <a:spcAft>
                <a:spcPts val="1200"/>
              </a:spcAft>
              <a:buFont typeface="Arial" panose="020B0604020202020204" pitchFamily="34" charset="0"/>
              <a:buNone/>
              <a:defRPr lang="en-US" sz="3600" b="1" kern="1200" cap="none" baseline="0" dirty="0" smtClean="0">
                <a:solidFill>
                  <a:srgbClr val="A100FF"/>
                </a:solidFill>
                <a:latin typeface="+mj-lt"/>
                <a:ea typeface="+mn-ea"/>
                <a:cs typeface="+mn-cs"/>
              </a:defRPr>
            </a:lvl1pPr>
            <a:lvl2pPr marL="0" indent="0" algn="l" defTabSz="914377" rtl="0" eaLnBrk="1" latinLnBrk="0" hangingPunct="1">
              <a:lnSpc>
                <a:spcPct val="90000"/>
              </a:lnSpc>
              <a:spcBef>
                <a:spcPts val="1200"/>
              </a:spcBef>
              <a:spcAft>
                <a:spcPts val="1200"/>
              </a:spcAft>
              <a:buFont typeface="Arial" panose="020B0604020202020204" pitchFamily="34" charset="0"/>
              <a:buNone/>
              <a:defRPr sz="2200" kern="1200">
                <a:solidFill>
                  <a:schemeClr val="tx1"/>
                </a:solidFill>
                <a:latin typeface="+mn-lt"/>
                <a:ea typeface="+mn-ea"/>
                <a:cs typeface="+mn-cs"/>
              </a:defRPr>
            </a:lvl2pPr>
            <a:lvl3pPr marL="180975" indent="-180975" algn="l" defTabSz="914377" rtl="0" eaLnBrk="1" latinLnBrk="0" hangingPunct="1">
              <a:lnSpc>
                <a:spcPct val="90000"/>
              </a:lnSpc>
              <a:spcBef>
                <a:spcPts val="1200"/>
              </a:spcBef>
              <a:spcAft>
                <a:spcPts val="1200"/>
              </a:spcAft>
              <a:buFont typeface="Arial" panose="020B0604020202020204" pitchFamily="34" charset="0"/>
              <a:buChar char="•"/>
              <a:defRPr sz="1800" kern="1200">
                <a:solidFill>
                  <a:schemeClr val="tx1"/>
                </a:solidFill>
                <a:latin typeface="+mn-lt"/>
                <a:ea typeface="+mn-ea"/>
                <a:cs typeface="+mn-cs"/>
              </a:defRPr>
            </a:lvl3pPr>
            <a:lvl4pPr marL="173034" indent="-169858" algn="l" defTabSz="914377" rtl="0" eaLnBrk="1" latinLnBrk="0" hangingPunct="1">
              <a:lnSpc>
                <a:spcPct val="110000"/>
              </a:lnSpc>
              <a:spcBef>
                <a:spcPts val="0"/>
              </a:spcBef>
              <a:spcAft>
                <a:spcPts val="0"/>
              </a:spcAft>
              <a:buFont typeface="Arial" panose="020B0604020202020204" pitchFamily="34" charset="0"/>
              <a:buChar char="•"/>
              <a:defRPr sz="1800" kern="1200">
                <a:solidFill>
                  <a:schemeClr val="tx1"/>
                </a:solidFill>
                <a:latin typeface="+mn-lt"/>
                <a:ea typeface="+mn-ea"/>
                <a:cs typeface="+mn-cs"/>
              </a:defRPr>
            </a:lvl4pPr>
            <a:lvl5pPr marL="346066" indent="-177796" algn="l" defTabSz="914377" rtl="0" eaLnBrk="1" latinLnBrk="0" hangingPunct="1">
              <a:lnSpc>
                <a:spcPct val="110000"/>
              </a:lnSpc>
              <a:spcBef>
                <a:spcPts val="0"/>
              </a:spcBef>
              <a:spcAft>
                <a:spcPts val="0"/>
              </a:spcAft>
              <a:buFont typeface="Graphik" panose="020B0503030202060203" pitchFamily="34" charset="0"/>
              <a:buChar char="–"/>
              <a:defRPr sz="1400" kern="1200">
                <a:solidFill>
                  <a:schemeClr val="tx1"/>
                </a:solidFill>
                <a:latin typeface="+mn-lt"/>
                <a:ea typeface="+mn-ea"/>
                <a:cs typeface="+mn-cs"/>
              </a:defRPr>
            </a:lvl5pPr>
            <a:lvl6pPr marL="512750" indent="-173034" algn="l" defTabSz="914377"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0" indent="0" algn="l" defTabSz="914377" rtl="0" eaLnBrk="1" latinLnBrk="0" hangingPunct="1">
              <a:lnSpc>
                <a:spcPct val="90000"/>
              </a:lnSpc>
              <a:spcBef>
                <a:spcPts val="800"/>
              </a:spcBef>
              <a:buFont typeface="Arial" panose="020B0604020202020204" pitchFamily="34" charset="0"/>
              <a:buNone/>
              <a:defRPr sz="1200" b="1" kern="1200" cap="all" baseline="0">
                <a:solidFill>
                  <a:schemeClr val="tx1"/>
                </a:solidFill>
                <a:latin typeface="+mj-lt"/>
                <a:ea typeface="+mn-ea"/>
                <a:cs typeface="+mn-cs"/>
              </a:defRPr>
            </a:lvl7pPr>
            <a:lvl8pPr marL="0" indent="0" algn="l" defTabSz="914377" rtl="0" eaLnBrk="1" latinLnBrk="0" hangingPunct="1">
              <a:lnSpc>
                <a:spcPct val="100000"/>
              </a:lnSpc>
              <a:spcBef>
                <a:spcPts val="0"/>
              </a:spcBef>
              <a:spcAft>
                <a:spcPts val="800"/>
              </a:spcAft>
              <a:buFont typeface="Arial" panose="020B0604020202020204" pitchFamily="34" charset="0"/>
              <a:buNone/>
              <a:defRPr sz="1800" kern="1200" baseline="0">
                <a:solidFill>
                  <a:schemeClr val="tx1"/>
                </a:solidFill>
                <a:latin typeface="+mn-lt"/>
                <a:ea typeface="+mn-ea"/>
                <a:cs typeface="+mn-cs"/>
              </a:defRPr>
            </a:lvl8pPr>
            <a:lvl9pPr marL="0" indent="0" algn="l" defTabSz="914377" rtl="0" eaLnBrk="1" latinLnBrk="0" hangingPunct="1">
              <a:lnSpc>
                <a:spcPct val="110000"/>
              </a:lnSpc>
              <a:spcBef>
                <a:spcPts val="0"/>
              </a:spcBef>
              <a:spcAft>
                <a:spcPts val="600"/>
              </a:spcAft>
              <a:buFont typeface="Arial" panose="020B0604020202020204" pitchFamily="34" charset="0"/>
              <a:buNone/>
              <a:defRPr sz="1200" kern="1200">
                <a:solidFill>
                  <a:schemeClr val="tx1"/>
                </a:solidFill>
                <a:latin typeface="+mn-lt"/>
                <a:ea typeface="+mn-ea"/>
                <a:cs typeface="+mn-cs"/>
              </a:defRPr>
            </a:lvl9pPr>
          </a:lstStyle>
          <a:p>
            <a:pPr marL="0" marR="0" lvl="0" indent="0" algn="l" defTabSz="914377" rtl="0" eaLnBrk="1" fontAlgn="auto" latinLnBrk="0" hangingPunct="1">
              <a:lnSpc>
                <a:spcPct val="90000"/>
              </a:lnSpc>
              <a:spcBef>
                <a:spcPts val="1200"/>
              </a:spcBef>
              <a:spcAft>
                <a:spcPts val="1200"/>
              </a:spcAft>
              <a:buClrTx/>
              <a:buSzTx/>
              <a:buFont typeface="Arial" panose="020B0604020202020204" pitchFamily="34" charset="0"/>
              <a:buNone/>
              <a:tabLst/>
              <a:defRPr/>
            </a:pPr>
            <a:r>
              <a:rPr kumimoji="0" lang="en-GB" sz="2000" b="1" i="0" u="none" strike="noStrike" kern="1200" cap="none" spc="0" normalizeH="0" baseline="0" noProof="0" dirty="0">
                <a:ln>
                  <a:noFill/>
                </a:ln>
                <a:solidFill>
                  <a:srgbClr val="A100FF"/>
                </a:solidFill>
                <a:effectLst/>
                <a:uLnTx/>
                <a:uFillTx/>
                <a:latin typeface="Graphik"/>
                <a:ea typeface="+mn-ea"/>
                <a:cs typeface="+mn-cs"/>
              </a:rPr>
              <a:t>Ayush Agrawal </a:t>
            </a:r>
          </a:p>
        </p:txBody>
      </p:sp>
      <p:sp>
        <p:nvSpPr>
          <p:cNvPr id="25" name="Title 17">
            <a:extLst>
              <a:ext uri="{FF2B5EF4-FFF2-40B4-BE49-F238E27FC236}">
                <a16:creationId xmlns:a16="http://schemas.microsoft.com/office/drawing/2014/main" id="{9240FEF2-AAA6-406E-1BEC-B220846E54E6}"/>
              </a:ext>
            </a:extLst>
          </p:cNvPr>
          <p:cNvSpPr txBox="1">
            <a:spLocks/>
          </p:cNvSpPr>
          <p:nvPr/>
        </p:nvSpPr>
        <p:spPr>
          <a:xfrm>
            <a:off x="255225" y="2867440"/>
            <a:ext cx="11430000" cy="72643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r>
              <a:rPr lang="en-US" b="1" kern="0" dirty="0">
                <a:latin typeface="Graphik" panose="020B0503030202060203" pitchFamily="34" charset="0"/>
              </a:rPr>
              <a:t>Team details</a:t>
            </a:r>
            <a:endParaRPr lang="en-GB" b="1" kern="0" dirty="0">
              <a:latin typeface="Graphik" panose="020B0503030202060203" pitchFamily="34" charset="0"/>
            </a:endParaRPr>
          </a:p>
        </p:txBody>
      </p:sp>
      <p:graphicFrame>
        <p:nvGraphicFramePr>
          <p:cNvPr id="26" name="Table 2">
            <a:extLst>
              <a:ext uri="{FF2B5EF4-FFF2-40B4-BE49-F238E27FC236}">
                <a16:creationId xmlns:a16="http://schemas.microsoft.com/office/drawing/2014/main" id="{8E054308-2CF0-5FCF-1076-92BF42D93733}"/>
              </a:ext>
            </a:extLst>
          </p:cNvPr>
          <p:cNvGraphicFramePr>
            <a:graphicFrameLocks noGrp="1"/>
          </p:cNvGraphicFramePr>
          <p:nvPr>
            <p:extLst>
              <p:ext uri="{D42A27DB-BD31-4B8C-83A1-F6EECF244321}">
                <p14:modId xmlns:p14="http://schemas.microsoft.com/office/powerpoint/2010/main" val="823669045"/>
              </p:ext>
            </p:extLst>
          </p:nvPr>
        </p:nvGraphicFramePr>
        <p:xfrm>
          <a:off x="319038" y="3342942"/>
          <a:ext cx="11617737" cy="378454"/>
        </p:xfrm>
        <a:graphic>
          <a:graphicData uri="http://schemas.openxmlformats.org/drawingml/2006/table">
            <a:tbl>
              <a:tblPr firstRow="1" bandRow="1">
                <a:tableStyleId>{D7AC3CCA-C797-4891-BE02-D94E43425B78}</a:tableStyleId>
              </a:tblPr>
              <a:tblGrid>
                <a:gridCol w="4382355">
                  <a:extLst>
                    <a:ext uri="{9D8B030D-6E8A-4147-A177-3AD203B41FA5}">
                      <a16:colId xmlns:a16="http://schemas.microsoft.com/office/drawing/2014/main" val="129918070"/>
                    </a:ext>
                  </a:extLst>
                </a:gridCol>
                <a:gridCol w="7235382">
                  <a:extLst>
                    <a:ext uri="{9D8B030D-6E8A-4147-A177-3AD203B41FA5}">
                      <a16:colId xmlns:a16="http://schemas.microsoft.com/office/drawing/2014/main" val="1188269312"/>
                    </a:ext>
                  </a:extLst>
                </a:gridCol>
              </a:tblGrid>
              <a:tr h="378454">
                <a:tc>
                  <a:txBody>
                    <a:bodyPr/>
                    <a:lstStyle/>
                    <a:p>
                      <a:r>
                        <a:rPr lang="en-US" sz="1400" dirty="0">
                          <a:solidFill>
                            <a:srgbClr val="A100FF"/>
                          </a:solidFill>
                        </a:rPr>
                        <a:t>TEAM NAME: Companion AI</a:t>
                      </a:r>
                    </a:p>
                  </a:txBody>
                  <a:tcPr>
                    <a:lnL w="6350" cap="flat" cmpd="sng" algn="ctr">
                      <a:solidFill>
                        <a:schemeClr val="accent2">
                          <a:lumMod val="20000"/>
                          <a:lumOff val="80000"/>
                        </a:schemeClr>
                      </a:solidFill>
                      <a:prstDash val="solid"/>
                      <a:round/>
                      <a:headEnd type="none" w="med" len="med"/>
                      <a:tailEnd type="none" w="med" len="med"/>
                    </a:lnL>
                    <a:lnR w="6350" cap="flat" cmpd="sng" algn="ctr">
                      <a:solidFill>
                        <a:schemeClr val="accent1">
                          <a:lumMod val="20000"/>
                          <a:lumOff val="80000"/>
                        </a:schemeClr>
                      </a:solidFill>
                      <a:prstDash val="solid"/>
                      <a:round/>
                      <a:headEnd type="none" w="med" len="med"/>
                      <a:tailEnd type="none" w="med" len="med"/>
                    </a:lnR>
                    <a:lnT w="6350" cap="flat" cmpd="sng" algn="ctr">
                      <a:solidFill>
                        <a:schemeClr val="accent2">
                          <a:lumMod val="20000"/>
                          <a:lumOff val="80000"/>
                        </a:schemeClr>
                      </a:solidFill>
                      <a:prstDash val="solid"/>
                      <a:round/>
                      <a:headEnd type="none" w="med" len="med"/>
                      <a:tailEnd type="none" w="med" len="med"/>
                    </a:lnT>
                    <a:lnB w="6350" cap="flat" cmpd="sng" algn="ctr">
                      <a:solidFill>
                        <a:schemeClr val="accent1">
                          <a:lumMod val="20000"/>
                          <a:lumOff val="80000"/>
                        </a:schemeClr>
                      </a:solidFill>
                      <a:prstDash val="solid"/>
                      <a:round/>
                      <a:headEnd type="none" w="med" len="med"/>
                      <a:tailEnd type="none" w="med" len="med"/>
                    </a:lnB>
                    <a:solidFill>
                      <a:schemeClr val="bg2">
                        <a:lumMod val="20000"/>
                        <a:lumOff val="80000"/>
                      </a:schemeClr>
                    </a:solidFill>
                  </a:tcPr>
                </a:tc>
                <a:tc>
                  <a:txBody>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lang="en-US" sz="1000" b="1" dirty="0">
                        <a:solidFill>
                          <a:srgbClr val="A100FF"/>
                        </a:solidFill>
                      </a:endParaRPr>
                    </a:p>
                  </a:txBody>
                  <a:tcPr>
                    <a:lnL w="6350" cap="flat" cmpd="sng" algn="ctr">
                      <a:solidFill>
                        <a:schemeClr val="accent1">
                          <a:lumMod val="20000"/>
                          <a:lumOff val="80000"/>
                        </a:schemeClr>
                      </a:solidFill>
                      <a:prstDash val="solid"/>
                      <a:round/>
                      <a:headEnd type="none" w="med" len="med"/>
                      <a:tailEnd type="none" w="med" len="med"/>
                    </a:lnL>
                    <a:lnR w="6350" cap="flat" cmpd="sng" algn="ctr">
                      <a:solidFill>
                        <a:schemeClr val="accent2">
                          <a:lumMod val="20000"/>
                          <a:lumOff val="80000"/>
                        </a:schemeClr>
                      </a:solidFill>
                      <a:prstDash val="solid"/>
                      <a:round/>
                      <a:headEnd type="none" w="med" len="med"/>
                      <a:tailEnd type="none" w="med" len="med"/>
                    </a:lnR>
                    <a:lnT w="6350" cap="flat" cmpd="sng" algn="ctr">
                      <a:solidFill>
                        <a:schemeClr val="accent2">
                          <a:lumMod val="20000"/>
                          <a:lumOff val="80000"/>
                        </a:schemeClr>
                      </a:solidFill>
                      <a:prstDash val="solid"/>
                      <a:round/>
                      <a:headEnd type="none" w="med" len="med"/>
                      <a:tailEnd type="none" w="med" len="med"/>
                    </a:lnT>
                    <a:lnB w="6350" cap="flat" cmpd="sng" algn="ctr">
                      <a:solidFill>
                        <a:schemeClr val="bg2">
                          <a:lumMod val="40000"/>
                          <a:lumOff val="60000"/>
                        </a:schemeClr>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2234512452"/>
                  </a:ext>
                </a:extLst>
              </a:tr>
            </a:tbl>
          </a:graphicData>
        </a:graphic>
      </p:graphicFrame>
      <p:cxnSp>
        <p:nvCxnSpPr>
          <p:cNvPr id="27" name="Straight Connector 26">
            <a:extLst>
              <a:ext uri="{FF2B5EF4-FFF2-40B4-BE49-F238E27FC236}">
                <a16:creationId xmlns:a16="http://schemas.microsoft.com/office/drawing/2014/main" id="{7A76A20A-7BD6-686D-E50A-3F3B987047E1}"/>
              </a:ext>
            </a:extLst>
          </p:cNvPr>
          <p:cNvCxnSpPr/>
          <p:nvPr/>
        </p:nvCxnSpPr>
        <p:spPr>
          <a:xfrm>
            <a:off x="8366900" y="4799296"/>
            <a:ext cx="1718008"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 name="Text Placeholder 3">
            <a:extLst>
              <a:ext uri="{FF2B5EF4-FFF2-40B4-BE49-F238E27FC236}">
                <a16:creationId xmlns:a16="http://schemas.microsoft.com/office/drawing/2014/main" id="{33F1F646-1803-1F15-C7A9-B2F81812B2C2}"/>
              </a:ext>
            </a:extLst>
          </p:cNvPr>
          <p:cNvSpPr txBox="1">
            <a:spLocks/>
          </p:cNvSpPr>
          <p:nvPr/>
        </p:nvSpPr>
        <p:spPr>
          <a:xfrm>
            <a:off x="1390468" y="440837"/>
            <a:ext cx="5492195" cy="1352986"/>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a:lstStyle>
          <a:p>
            <a:pPr>
              <a:lnSpc>
                <a:spcPts val="2797"/>
              </a:lnSpc>
            </a:pPr>
            <a:r>
              <a:rPr lang="en-US" sz="3200" kern="0" dirty="0">
                <a:solidFill>
                  <a:schemeClr val="bg1"/>
                </a:solidFill>
                <a:latin typeface="Graphik Semibold" panose="020B0703030202060203" pitchFamily="34" charset="0"/>
              </a:rPr>
              <a:t>Hack the Future: </a:t>
            </a:r>
            <a:br>
              <a:rPr lang="en-US" sz="3200" kern="0" dirty="0">
                <a:solidFill>
                  <a:schemeClr val="bg1"/>
                </a:solidFill>
                <a:latin typeface="Graphik Semibold" panose="020B0703030202060203" pitchFamily="34" charset="0"/>
              </a:rPr>
            </a:br>
            <a:r>
              <a:rPr lang="en-US" sz="3200" kern="0" dirty="0">
                <a:solidFill>
                  <a:schemeClr val="bg1"/>
                </a:solidFill>
                <a:latin typeface="Graphik Semibold" panose="020B0703030202060203" pitchFamily="34" charset="0"/>
              </a:rPr>
              <a:t>A Gen AI Sprint </a:t>
            </a:r>
            <a:br>
              <a:rPr lang="en-US" sz="3200" kern="0" dirty="0">
                <a:solidFill>
                  <a:schemeClr val="bg1"/>
                </a:solidFill>
                <a:latin typeface="Graphik Semibold" panose="020B0703030202060203" pitchFamily="34" charset="0"/>
              </a:rPr>
            </a:br>
            <a:r>
              <a:rPr lang="en-US" sz="3200" kern="0" dirty="0">
                <a:solidFill>
                  <a:schemeClr val="bg1"/>
                </a:solidFill>
                <a:latin typeface="Graphik Semibold" panose="020B0703030202060203" pitchFamily="34" charset="0"/>
              </a:rPr>
              <a:t>Powered by Data</a:t>
            </a:r>
          </a:p>
        </p:txBody>
      </p:sp>
      <p:pic>
        <p:nvPicPr>
          <p:cNvPr id="11" name="Picture 10" descr="A person with a beard&#10;&#10;AI-generated content may be incorrect.">
            <a:extLst>
              <a:ext uri="{FF2B5EF4-FFF2-40B4-BE49-F238E27FC236}">
                <a16:creationId xmlns:a16="http://schemas.microsoft.com/office/drawing/2014/main" id="{C2CE6BF5-6B8F-93DC-E73B-615076E47DA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20013" y="4282947"/>
            <a:ext cx="1447800" cy="1503655"/>
          </a:xfrm>
          <a:prstGeom prst="rect">
            <a:avLst/>
          </a:prstGeom>
        </p:spPr>
      </p:pic>
      <p:pic>
        <p:nvPicPr>
          <p:cNvPr id="9" name="Picture 8" descr="A person sitting on a couch&#10;&#10;AI-generated content may be incorrect.">
            <a:extLst>
              <a:ext uri="{FF2B5EF4-FFF2-40B4-BE49-F238E27FC236}">
                <a16:creationId xmlns:a16="http://schemas.microsoft.com/office/drawing/2014/main" id="{ACBC9D09-548A-8BB3-9437-818486F2306A}"/>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655620" y="4313194"/>
            <a:ext cx="1447800" cy="147132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58;p14">
            <a:extLst>
              <a:ext uri="{FF2B5EF4-FFF2-40B4-BE49-F238E27FC236}">
                <a16:creationId xmlns:a16="http://schemas.microsoft.com/office/drawing/2014/main" id="{321B8FFC-3ACD-A63B-7FE8-C3E8D22CF879}"/>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Entry Submission Summary</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graphicFrame>
        <p:nvGraphicFramePr>
          <p:cNvPr id="3" name="Table 2">
            <a:extLst>
              <a:ext uri="{FF2B5EF4-FFF2-40B4-BE49-F238E27FC236}">
                <a16:creationId xmlns:a16="http://schemas.microsoft.com/office/drawing/2014/main" id="{8330E63F-7543-6F17-0E7C-48BE4A3025F6}"/>
              </a:ext>
            </a:extLst>
          </p:cNvPr>
          <p:cNvGraphicFramePr>
            <a:graphicFrameLocks noGrp="1"/>
          </p:cNvGraphicFramePr>
          <p:nvPr>
            <p:extLst>
              <p:ext uri="{D42A27DB-BD31-4B8C-83A1-F6EECF244321}">
                <p14:modId xmlns:p14="http://schemas.microsoft.com/office/powerpoint/2010/main" val="1157658061"/>
              </p:ext>
            </p:extLst>
          </p:nvPr>
        </p:nvGraphicFramePr>
        <p:xfrm>
          <a:off x="323868" y="1331144"/>
          <a:ext cx="11544264" cy="5158919"/>
        </p:xfrm>
        <a:graphic>
          <a:graphicData uri="http://schemas.openxmlformats.org/drawingml/2006/table">
            <a:tbl>
              <a:tblPr bandRow="1">
                <a:tableStyleId>{B301B821-A1FF-4177-AEE7-76D212191A09}</a:tableStyleId>
              </a:tblPr>
              <a:tblGrid>
                <a:gridCol w="2907429">
                  <a:extLst>
                    <a:ext uri="{9D8B030D-6E8A-4147-A177-3AD203B41FA5}">
                      <a16:colId xmlns:a16="http://schemas.microsoft.com/office/drawing/2014/main" val="562209318"/>
                    </a:ext>
                  </a:extLst>
                </a:gridCol>
                <a:gridCol w="8636835">
                  <a:extLst>
                    <a:ext uri="{9D8B030D-6E8A-4147-A177-3AD203B41FA5}">
                      <a16:colId xmlns:a16="http://schemas.microsoft.com/office/drawing/2014/main" val="400706380"/>
                    </a:ext>
                  </a:extLst>
                </a:gridCol>
              </a:tblGrid>
              <a:tr h="361215">
                <a:tc>
                  <a:txBody>
                    <a:bodyPr/>
                    <a:lstStyle/>
                    <a:p>
                      <a:pPr algn="ctr"/>
                      <a:r>
                        <a:rPr lang="en-US" b="1" dirty="0">
                          <a:latin typeface="Graphik" panose="020B0503030202060203" pitchFamily="34" charset="0"/>
                        </a:rPr>
                        <a:t>Idea Title</a:t>
                      </a:r>
                      <a:endParaRPr lang="en-US" dirty="0">
                        <a:latin typeface="Graphik" panose="020B0503030202060203"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D9FFF"/>
                    </a:solidFill>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1867" b="0" i="0" u="none" strike="noStrike" cap="none" dirty="0">
                        <a:solidFill>
                          <a:schemeClr val="dk1"/>
                        </a:solidFill>
                        <a:effectLst/>
                        <a:latin typeface="+mn-lt"/>
                        <a:ea typeface="+mn-ea"/>
                        <a:cs typeface="+mn-cs"/>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867" b="0" i="0" u="none" strike="noStrike" cap="none" dirty="0">
                          <a:solidFill>
                            <a:schemeClr val="dk1"/>
                          </a:solidFill>
                          <a:effectLst/>
                          <a:latin typeface="+mn-lt"/>
                          <a:ea typeface="+mn-ea"/>
                          <a:cs typeface="+mn-cs"/>
                          <a:sym typeface="Arial"/>
                        </a:rPr>
                        <a:t>Emp</a:t>
                      </a:r>
                      <a:r>
                        <a:rPr lang="en-US" sz="1800" b="0" i="0" u="none" strike="noStrike" cap="none" dirty="0">
                          <a:solidFill>
                            <a:schemeClr val="dk1"/>
                          </a:solidFill>
                          <a:effectLst/>
                          <a:latin typeface="+mn-lt"/>
                          <a:ea typeface="+mn-ea"/>
                          <a:cs typeface="+mn-cs"/>
                          <a:sym typeface="Arial"/>
                        </a:rPr>
                        <a:t>owerin</a:t>
                      </a:r>
                      <a:r>
                        <a:rPr lang="en-US" sz="1867" b="0" i="0" u="none" strike="noStrike" cap="none" dirty="0">
                          <a:solidFill>
                            <a:schemeClr val="dk1"/>
                          </a:solidFill>
                          <a:effectLst/>
                          <a:latin typeface="+mn-lt"/>
                          <a:ea typeface="+mn-ea"/>
                          <a:cs typeface="+mn-cs"/>
                          <a:sym typeface="Arial"/>
                        </a:rPr>
                        <a:t>g Elderly Care with Multi-Agent AI System</a:t>
                      </a:r>
                    </a:p>
                    <a:p>
                      <a:endParaRPr lang="en-US" dirty="0">
                        <a:latin typeface="Graphik" panose="020B0503030202060203"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D9FFF"/>
                    </a:solidFill>
                  </a:tcPr>
                </a:tc>
                <a:extLst>
                  <a:ext uri="{0D108BD9-81ED-4DB2-BD59-A6C34878D82A}">
                    <a16:rowId xmlns:a16="http://schemas.microsoft.com/office/drawing/2014/main" val="2836812125"/>
                  </a:ext>
                </a:extLst>
              </a:tr>
              <a:tr h="586468">
                <a:tc>
                  <a:txBody>
                    <a:bodyPr/>
                    <a:lstStyle/>
                    <a:p>
                      <a:pPr algn="ctr"/>
                      <a:r>
                        <a:rPr lang="en-US" b="1" dirty="0">
                          <a:latin typeface="Graphik" panose="020B0503030202060203" pitchFamily="34" charset="0"/>
                        </a:rPr>
                        <a:t>Team Name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50000"/>
                        </a:lnSpc>
                      </a:pPr>
                      <a:r>
                        <a:rPr lang="en-US" sz="1867" b="0" i="0" u="none" strike="noStrike" cap="none" dirty="0">
                          <a:solidFill>
                            <a:schemeClr val="dk1"/>
                          </a:solidFill>
                          <a:effectLst/>
                          <a:latin typeface="+mn-lt"/>
                          <a:ea typeface="+mn-ea"/>
                          <a:cs typeface="+mn-cs"/>
                          <a:sym typeface="Arial"/>
                        </a:rPr>
                        <a:t>Companion AI</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59433584"/>
                  </a:ext>
                </a:extLst>
              </a:tr>
              <a:tr h="1067060">
                <a:tc>
                  <a:txBody>
                    <a:bodyPr/>
                    <a:lstStyle/>
                    <a:p>
                      <a:pPr algn="ctr"/>
                      <a:r>
                        <a:rPr lang="en-US" b="1" dirty="0">
                          <a:latin typeface="Graphik" panose="020B0503030202060203" pitchFamily="34" charset="0"/>
                        </a:rPr>
                        <a:t>Problem Statement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D9FFF"/>
                    </a:solidFill>
                  </a:tcPr>
                </a:tc>
                <a:tc>
                  <a:txBody>
                    <a:bodyPr/>
                    <a:lstStyle/>
                    <a:p>
                      <a:r>
                        <a:rPr lang="en-US" sz="1867" b="0" i="0" u="none" strike="noStrike" cap="none" dirty="0">
                          <a:solidFill>
                            <a:schemeClr val="dk1"/>
                          </a:solidFill>
                          <a:effectLst/>
                          <a:latin typeface="+mn-lt"/>
                          <a:ea typeface="+mn-ea"/>
                          <a:cs typeface="+mn-cs"/>
                          <a:sym typeface="Arial"/>
                        </a:rPr>
                        <a:t>Develop an AI-driven multi-agent system to support elderly individuals with real-time monitoring, safety alerts, health management, daily reminders, and collaborative care </a:t>
                      </a:r>
                      <a:r>
                        <a:rPr lang="en-US" sz="1800" b="0" i="0" u="none" strike="noStrike" cap="none" dirty="0">
                          <a:solidFill>
                            <a:schemeClr val="dk1"/>
                          </a:solidFill>
                          <a:effectLst/>
                          <a:latin typeface="+mn-lt"/>
                          <a:ea typeface="+mn-ea"/>
                          <a:cs typeface="+mn-cs"/>
                          <a:sym typeface="Arial"/>
                        </a:rPr>
                        <a:t>involving</a:t>
                      </a:r>
                      <a:r>
                        <a:rPr lang="en-US" sz="1867" b="0" i="0" u="none" strike="noStrike" cap="none" dirty="0">
                          <a:solidFill>
                            <a:schemeClr val="dk1"/>
                          </a:solidFill>
                          <a:effectLst/>
                          <a:latin typeface="+mn-lt"/>
                          <a:ea typeface="+mn-ea"/>
                          <a:cs typeface="+mn-cs"/>
                          <a:sym typeface="Arial"/>
                        </a:rPr>
                        <a:t> family and professionals.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DD9FFF"/>
                    </a:solidFill>
                  </a:tcPr>
                </a:tc>
                <a:extLst>
                  <a:ext uri="{0D108BD9-81ED-4DB2-BD59-A6C34878D82A}">
                    <a16:rowId xmlns:a16="http://schemas.microsoft.com/office/drawing/2014/main" val="1929743077"/>
                  </a:ext>
                </a:extLst>
              </a:tr>
              <a:tr h="1781175">
                <a:tc>
                  <a:txBody>
                    <a:bodyPr/>
                    <a:lstStyle/>
                    <a:p>
                      <a:pPr algn="ctr"/>
                      <a:r>
                        <a:rPr lang="en-US" b="1" dirty="0">
                          <a:latin typeface="Graphik" panose="020B0503030202060203" pitchFamily="34" charset="0"/>
                        </a:rPr>
                        <a:t>Proposed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800" dirty="0"/>
                        <a:t>Our proposed solution leverages multi-agent systems and large language models (LLMs) to monitor elderly individuals using data from various health sensors. The LLM based system independently analyzes real-time vitals and delivers detailed, actionable insights to doctors, caregivers, and family members. It offers personalized reminders tailored to the individual's routine—such as medication, appointments, and daily activities—and provides timely support in critical situations. Designed for minimal human intervention, the platform ensures consistent, automated care while promoting independence. Additionally, it generates comprehensive health summaries for medical professionals.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66236264"/>
                  </a:ext>
                </a:extLst>
              </a:tr>
            </a:tbl>
          </a:graphicData>
        </a:graphic>
      </p:graphicFrame>
    </p:spTree>
    <p:extLst>
      <p:ext uri="{BB962C8B-B14F-4D97-AF65-F5344CB8AC3E}">
        <p14:creationId xmlns:p14="http://schemas.microsoft.com/office/powerpoint/2010/main" val="1509750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Problem statement you are trying to address</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sp>
        <p:nvSpPr>
          <p:cNvPr id="4" name="TextBox 3">
            <a:extLst>
              <a:ext uri="{FF2B5EF4-FFF2-40B4-BE49-F238E27FC236}">
                <a16:creationId xmlns:a16="http://schemas.microsoft.com/office/drawing/2014/main" id="{9ECF018D-3DE9-B299-D075-E772D7690F3D}"/>
              </a:ext>
            </a:extLst>
          </p:cNvPr>
          <p:cNvSpPr txBox="1"/>
          <p:nvPr/>
        </p:nvSpPr>
        <p:spPr>
          <a:xfrm>
            <a:off x="323868" y="950808"/>
            <a:ext cx="11715732" cy="5755422"/>
          </a:xfrm>
          <a:prstGeom prst="rect">
            <a:avLst/>
          </a:prstGeom>
          <a:noFill/>
        </p:spPr>
        <p:txBody>
          <a:bodyPr wrap="square">
            <a:spAutoFit/>
          </a:bodyPr>
          <a:lstStyle/>
          <a:p>
            <a:r>
              <a:rPr lang="en-US" sz="2000" b="1" dirty="0">
                <a:solidFill>
                  <a:srgbClr val="A100FF"/>
                </a:solidFill>
                <a:latin typeface="Graphik"/>
              </a:rPr>
              <a:t>Challenge Overview:</a:t>
            </a:r>
            <a:endParaRPr lang="en-US" sz="2000" dirty="0">
              <a:solidFill>
                <a:srgbClr val="000000"/>
              </a:solidFill>
              <a:latin typeface="Graphik"/>
            </a:endParaRPr>
          </a:p>
          <a:p>
            <a:r>
              <a:rPr lang="en-US" sz="1800" dirty="0">
                <a:solidFill>
                  <a:srgbClr val="000000"/>
                </a:solidFill>
                <a:latin typeface="Graphik"/>
              </a:rPr>
              <a:t>As the global population ages, ensuring the well-being of elderly individuals living independently presents a major challenge. </a:t>
            </a:r>
          </a:p>
          <a:p>
            <a:r>
              <a:rPr lang="en-US" sz="1800" dirty="0">
                <a:solidFill>
                  <a:srgbClr val="000000"/>
                </a:solidFill>
                <a:latin typeface="Graphik"/>
              </a:rPr>
              <a:t>The goal of this hackathon is to develop a multi-agentic AI system that assists elderly individuals by providing real-time monitoring, reminders, and safety alerts, while promoting health management and social engagement. The agents will work together to create a collaborative support system, involving caregivers, healthcare providers, and family members to ensure optimal care and peace of mind.</a:t>
            </a:r>
            <a:endParaRPr lang="en-US" sz="1800" dirty="0">
              <a:solidFill>
                <a:srgbClr val="000000"/>
              </a:solidFill>
              <a:latin typeface="Graphik" panose="020B0503030202060203" pitchFamily="34" charset="0"/>
            </a:endParaRPr>
          </a:p>
          <a:p>
            <a:r>
              <a:rPr lang="en-US" sz="1800" dirty="0">
                <a:solidFill>
                  <a:srgbClr val="000000"/>
                </a:solidFill>
                <a:latin typeface="Graphik"/>
              </a:rPr>
              <a:t>The system should monitor health, detect unusual behavior, and provide alerts in case of emergencies. It should also provide reminders to manage daily routines, such as medication schedules, appointments, and daily activities. </a:t>
            </a:r>
            <a:endParaRPr lang="en-US" sz="2000" dirty="0">
              <a:solidFill>
                <a:srgbClr val="000000"/>
              </a:solidFill>
              <a:latin typeface="Graphik" panose="020B0503030202060203" pitchFamily="34" charset="0"/>
            </a:endParaRPr>
          </a:p>
          <a:p>
            <a:pPr algn="l"/>
            <a:endParaRPr lang="en-US" sz="2000" b="1" dirty="0">
              <a:solidFill>
                <a:srgbClr val="A100FF"/>
              </a:solidFill>
              <a:latin typeface="Graphik"/>
            </a:endParaRPr>
          </a:p>
          <a:p>
            <a:pPr algn="l"/>
            <a:r>
              <a:rPr lang="en-US" sz="2000" b="1" dirty="0">
                <a:solidFill>
                  <a:srgbClr val="A100FF"/>
                </a:solidFill>
                <a:latin typeface="Graphik"/>
              </a:rPr>
              <a:t>Current Process:</a:t>
            </a:r>
            <a:endParaRPr lang="en-US" sz="2000" dirty="0">
              <a:solidFill>
                <a:srgbClr val="000000"/>
              </a:solidFill>
              <a:latin typeface="Graphik"/>
            </a:endParaRPr>
          </a:p>
          <a:p>
            <a:pPr marL="285750" indent="-285750" algn="l">
              <a:buFont typeface="Arial,Sans-Serif"/>
              <a:buChar char="•"/>
            </a:pPr>
            <a:r>
              <a:rPr lang="en-US" sz="1800" b="1" dirty="0">
                <a:solidFill>
                  <a:srgbClr val="000000"/>
                </a:solidFill>
                <a:latin typeface="Graphik"/>
              </a:rPr>
              <a:t>ADAS system</a:t>
            </a:r>
            <a:r>
              <a:rPr lang="en-US" sz="1800" dirty="0">
                <a:solidFill>
                  <a:srgbClr val="000000"/>
                </a:solidFill>
                <a:latin typeface="Graphik"/>
              </a:rPr>
              <a:t>: Collects and Monitors driving data (e.g., sensor data, environment data) and gets alerted if abnormal values are detected.</a:t>
            </a:r>
            <a:endParaRPr lang="en-US" sz="1800" dirty="0">
              <a:solidFill>
                <a:srgbClr val="000000"/>
              </a:solidFill>
              <a:latin typeface="Graphik" panose="020B0503030202060203" pitchFamily="34" charset="0"/>
            </a:endParaRPr>
          </a:p>
          <a:p>
            <a:pPr marL="285750" indent="-285750" algn="l">
              <a:buFont typeface="Arial,Sans-Serif"/>
              <a:buChar char="•"/>
            </a:pPr>
            <a:r>
              <a:rPr lang="en-US" sz="1800" b="1" dirty="0">
                <a:solidFill>
                  <a:srgbClr val="000000"/>
                </a:solidFill>
                <a:latin typeface="Graphik"/>
              </a:rPr>
              <a:t>Safety Monitoring System</a:t>
            </a:r>
            <a:r>
              <a:rPr lang="en-US" sz="1800" dirty="0">
                <a:solidFill>
                  <a:srgbClr val="000000"/>
                </a:solidFill>
                <a:latin typeface="Graphik"/>
              </a:rPr>
              <a:t>: Uses sensor data and detects anomalies in the sensor data maybe due to environment, physical of cyber attacks which created the anomalies</a:t>
            </a:r>
            <a:endParaRPr lang="en-US" sz="1800" dirty="0">
              <a:solidFill>
                <a:srgbClr val="000000"/>
              </a:solidFill>
              <a:latin typeface="Graphik" panose="020B0503030202060203" pitchFamily="34" charset="0"/>
            </a:endParaRPr>
          </a:p>
          <a:p>
            <a:pPr marL="285750" indent="-285750">
              <a:buFont typeface="Arial,Sans-Serif"/>
              <a:buChar char="•"/>
            </a:pPr>
            <a:r>
              <a:rPr lang="en-US" sz="1800" b="1" dirty="0">
                <a:solidFill>
                  <a:srgbClr val="000000"/>
                </a:solidFill>
                <a:latin typeface="Graphik"/>
              </a:rPr>
              <a:t>Scheduled maintenance System</a:t>
            </a:r>
            <a:r>
              <a:rPr lang="en-US" sz="1800" dirty="0">
                <a:solidFill>
                  <a:srgbClr val="000000"/>
                </a:solidFill>
                <a:latin typeface="Graphik"/>
              </a:rPr>
              <a:t>: Provides scheduled maintenance of the vehicle and informs the concerned on such anomalies be it commercial or passenger vehicle(cars/trucks)</a:t>
            </a:r>
          </a:p>
          <a:p>
            <a:pPr marL="285750" indent="-285750">
              <a:buFont typeface="Arial,Sans-Serif"/>
              <a:buChar char="•"/>
            </a:pPr>
            <a:endParaRPr lang="en-US" sz="1800" dirty="0">
              <a:solidFill>
                <a:srgbClr val="000000"/>
              </a:solidFill>
              <a:latin typeface="Graphik"/>
            </a:endParaRPr>
          </a:p>
          <a:p>
            <a:endParaRPr lang="en-US" sz="1800" dirty="0">
              <a:solidFill>
                <a:srgbClr val="000000"/>
              </a:solidFill>
              <a:latin typeface="Graphik"/>
            </a:endParaRPr>
          </a:p>
          <a:p>
            <a:r>
              <a:rPr lang="en-US" sz="2000" b="1" dirty="0">
                <a:solidFill>
                  <a:srgbClr val="A100FF"/>
                </a:solidFill>
                <a:latin typeface="Graphik"/>
              </a:rPr>
              <a:t>Expected Technical Output: </a:t>
            </a:r>
            <a:r>
              <a:rPr lang="en-US" sz="1800" dirty="0">
                <a:solidFill>
                  <a:srgbClr val="000000"/>
                </a:solidFill>
                <a:latin typeface="Graphik"/>
              </a:rPr>
              <a:t>Multiagent framework</a:t>
            </a:r>
            <a:endParaRPr lang="en-US" sz="2000" b="1" dirty="0">
              <a:solidFill>
                <a:srgbClr val="A100FF"/>
              </a:solidFill>
              <a:latin typeface="Graphik" panose="020B0503030202060203"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Proposed Solution Overview</a:t>
            </a:r>
          </a:p>
          <a:p>
            <a:pPr defTabSz="1219170">
              <a:lnSpc>
                <a:spcPct val="80000"/>
              </a:lnSpc>
              <a:buClr>
                <a:srgbClr val="000000"/>
              </a:buClr>
              <a:buSzPts val="1100"/>
            </a:pPr>
            <a:r>
              <a:rPr lang="en-IN" sz="2667" kern="0" dirty="0">
                <a:solidFill>
                  <a:srgbClr val="000000"/>
                </a:solidFill>
                <a:latin typeface="Graphik" panose="020B0503030202060203" pitchFamily="34" charset="0"/>
                <a:ea typeface="Times New Roman" panose="02020603050405020304" pitchFamily="18" charset="0"/>
                <a:cs typeface="Times New Roman" panose="02020603050405020304" pitchFamily="18" charset="0"/>
                <a:sym typeface="Arial"/>
              </a:rPr>
              <a:t> </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sp>
        <p:nvSpPr>
          <p:cNvPr id="2" name="TextBox 1">
            <a:extLst>
              <a:ext uri="{FF2B5EF4-FFF2-40B4-BE49-F238E27FC236}">
                <a16:creationId xmlns:a16="http://schemas.microsoft.com/office/drawing/2014/main" id="{C6D15A6D-CF5A-BCB0-9DFB-B9D303F7623B}"/>
              </a:ext>
            </a:extLst>
          </p:cNvPr>
          <p:cNvSpPr txBox="1"/>
          <p:nvPr/>
        </p:nvSpPr>
        <p:spPr>
          <a:xfrm>
            <a:off x="323868" y="1417093"/>
            <a:ext cx="11233753" cy="4801314"/>
          </a:xfrm>
          <a:prstGeom prst="rect">
            <a:avLst/>
          </a:prstGeom>
          <a:noFill/>
        </p:spPr>
        <p:txBody>
          <a:bodyPr wrap="square" rtlCol="0">
            <a:spAutoFit/>
          </a:bodyPr>
          <a:lstStyle/>
          <a:p>
            <a:pPr marL="285750" indent="-285750">
              <a:buFont typeface="Wingdings" panose="05000000000000000000" pitchFamily="2" charset="2"/>
              <a:buChar char="q"/>
            </a:pPr>
            <a:r>
              <a:rPr lang="en-US" dirty="0"/>
              <a:t>Our solution leverages a multi-agent system powered by Large Language Models (LLMs) to intelligently process and analyze patient sensor data. The system is composed of a sequence of specialized agents, each responsible for a distinct stage in the health monitoring pipeline.</a:t>
            </a:r>
          </a:p>
          <a:p>
            <a:pPr marL="285750" indent="-285750">
              <a:buFont typeface="Wingdings" panose="05000000000000000000" pitchFamily="2" charset="2"/>
              <a:buChar char="q"/>
            </a:pPr>
            <a:r>
              <a:rPr lang="en-US" dirty="0"/>
              <a:t>The process begins with the </a:t>
            </a:r>
            <a:r>
              <a:rPr lang="en-US" b="1" dirty="0"/>
              <a:t>Sensor Agent</a:t>
            </a:r>
            <a:r>
              <a:rPr lang="en-US" dirty="0"/>
              <a:t>, which ingests and evaluates raw sensor data. This agent is capable of detecting anomalies and determining whether the data is usable. If the data is found to be irreparably corrupted, the Sensor Agent generates a warning message indicating “corrupted data beyond repair” and transitions to an END state before moving on to the next patient record. If the data is valid, it is passed to the next agent in the chain.</a:t>
            </a:r>
          </a:p>
          <a:p>
            <a:pPr marL="285750" indent="-285750">
              <a:buFont typeface="Wingdings" panose="05000000000000000000" pitchFamily="2" charset="2"/>
              <a:buChar char="q"/>
            </a:pPr>
            <a:r>
              <a:rPr lang="en-US" dirty="0"/>
              <a:t>The </a:t>
            </a:r>
            <a:r>
              <a:rPr lang="en-US" b="1" dirty="0"/>
              <a:t>Health Monitoring Agent</a:t>
            </a:r>
            <a:r>
              <a:rPr lang="en-US" dirty="0"/>
              <a:t>, powered by an LLM, receives the clean sensor data and generates comprehensive diagnostic insights. This includes identifying abnormal readings, correlating multiple irregularities, and assessing their potential criticality. For each input, the agent provides an explanation of concerns—such as values outside of the normal range or dangerous combinations of indicators.</a:t>
            </a:r>
          </a:p>
          <a:p>
            <a:pPr marL="285750" indent="-285750">
              <a:buFont typeface="Wingdings" panose="05000000000000000000" pitchFamily="2" charset="2"/>
              <a:buChar char="q"/>
            </a:pPr>
            <a:r>
              <a:rPr lang="en-US" dirty="0"/>
              <a:t>These insights are then forwarded to the </a:t>
            </a:r>
            <a:r>
              <a:rPr lang="en-US" b="1" dirty="0"/>
              <a:t>Alert Agent</a:t>
            </a:r>
            <a:r>
              <a:rPr lang="en-US" dirty="0"/>
              <a:t>, which further analyzes the diagnostics to determine the patient's condition. If the situation is deemed critical, the agent generates an alert summarizing the abnormalities and notifies the appropriate stakeholders—such as the nurse, doctor, or family members—before transitioning to the END state.</a:t>
            </a:r>
          </a:p>
          <a:p>
            <a:endParaRPr lang="en-US" b="1" dirty="0"/>
          </a:p>
        </p:txBody>
      </p:sp>
    </p:spTree>
    <p:extLst>
      <p:ext uri="{BB962C8B-B14F-4D97-AF65-F5344CB8AC3E}">
        <p14:creationId xmlns:p14="http://schemas.microsoft.com/office/powerpoint/2010/main" val="8693630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Proposed Solution Overview</a:t>
            </a:r>
          </a:p>
          <a:p>
            <a:pPr defTabSz="1219170">
              <a:lnSpc>
                <a:spcPct val="80000"/>
              </a:lnSpc>
              <a:buClr>
                <a:srgbClr val="000000"/>
              </a:buClr>
              <a:buSzPts val="1100"/>
            </a:pPr>
            <a:r>
              <a:rPr lang="en-IN" sz="2667" kern="0" dirty="0">
                <a:solidFill>
                  <a:srgbClr val="000000"/>
                </a:solidFill>
                <a:latin typeface="Graphik" panose="020B0503030202060203" pitchFamily="34" charset="0"/>
                <a:ea typeface="Times New Roman" panose="02020603050405020304" pitchFamily="18" charset="0"/>
                <a:cs typeface="Times New Roman" panose="02020603050405020304" pitchFamily="18" charset="0"/>
                <a:sym typeface="Arial"/>
              </a:rPr>
              <a:t> </a:t>
            </a:r>
            <a:endParaRPr sz="1200" b="1" kern="0" dirty="0">
              <a:solidFill>
                <a:srgbClr val="000000"/>
              </a:solidFill>
              <a:latin typeface="Graphik" panose="020B0503030202060203" pitchFamily="34" charset="0"/>
              <a:ea typeface="Google Sans SemiBold"/>
              <a:cs typeface="Google Sans SemiBold"/>
              <a:sym typeface="Google Sans SemiBold"/>
            </a:endParaRPr>
          </a:p>
        </p:txBody>
      </p:sp>
      <p:sp>
        <p:nvSpPr>
          <p:cNvPr id="2" name="TextBox 1">
            <a:extLst>
              <a:ext uri="{FF2B5EF4-FFF2-40B4-BE49-F238E27FC236}">
                <a16:creationId xmlns:a16="http://schemas.microsoft.com/office/drawing/2014/main" id="{C6D15A6D-CF5A-BCB0-9DFB-B9D303F7623B}"/>
              </a:ext>
            </a:extLst>
          </p:cNvPr>
          <p:cNvSpPr txBox="1"/>
          <p:nvPr/>
        </p:nvSpPr>
        <p:spPr>
          <a:xfrm>
            <a:off x="323868" y="1894114"/>
            <a:ext cx="11233753" cy="2031325"/>
          </a:xfrm>
          <a:prstGeom prst="rect">
            <a:avLst/>
          </a:prstGeom>
          <a:noFill/>
        </p:spPr>
        <p:txBody>
          <a:bodyPr wrap="square" rtlCol="0">
            <a:spAutoFit/>
          </a:bodyPr>
          <a:lstStyle/>
          <a:p>
            <a:pPr marL="285750" indent="-285750">
              <a:buFont typeface="Wingdings" panose="05000000000000000000" pitchFamily="2" charset="2"/>
              <a:buChar char="q"/>
            </a:pPr>
            <a:r>
              <a:rPr lang="en-US" dirty="0"/>
              <a:t>If the condition is non-critical, the Alert Agent passes the data to the </a:t>
            </a:r>
            <a:r>
              <a:rPr lang="en-US" b="1" dirty="0"/>
              <a:t>Daily Reminder Agent</a:t>
            </a:r>
            <a:r>
              <a:rPr lang="en-US" dirty="0"/>
              <a:t>. This LLM-powered agent uses the diagnostic data and current context (e.g., time of day) to provide personalized recommendations for routine health-related activities such as meals, medication, physical activity, and appointments. After delivering these suggestions, it also transitions to the END state.</a:t>
            </a:r>
          </a:p>
          <a:p>
            <a:pPr marL="285750" indent="-285750">
              <a:buFont typeface="Wingdings" panose="05000000000000000000" pitchFamily="2" charset="2"/>
              <a:buChar char="q"/>
            </a:pPr>
            <a:r>
              <a:rPr lang="en-US" dirty="0"/>
              <a:t>The system then repeats this process for the next patient record, ensuring continuous and intelligent monitoring across multiple patients.</a:t>
            </a:r>
          </a:p>
          <a:p>
            <a:endParaRPr lang="en-US" b="1" dirty="0"/>
          </a:p>
        </p:txBody>
      </p:sp>
    </p:spTree>
    <p:extLst>
      <p:ext uri="{BB962C8B-B14F-4D97-AF65-F5344CB8AC3E}">
        <p14:creationId xmlns:p14="http://schemas.microsoft.com/office/powerpoint/2010/main" val="15025835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IN" sz="2667" b="1" kern="0" dirty="0">
                <a:solidFill>
                  <a:srgbClr val="000000"/>
                </a:solidFill>
                <a:latin typeface="Graphik" panose="020B0503030202060203" pitchFamily="34" charset="0"/>
                <a:ea typeface="Google Sans SemiBold"/>
                <a:cs typeface="Google Sans SemiBold"/>
                <a:sym typeface="Arial"/>
              </a:rPr>
              <a:t>Technologies Used </a:t>
            </a:r>
          </a:p>
          <a:p>
            <a:pPr defTabSz="1219170">
              <a:lnSpc>
                <a:spcPct val="80000"/>
              </a:lnSpc>
              <a:buClr>
                <a:srgbClr val="000000"/>
              </a:buClr>
              <a:buSzPts val="1100"/>
            </a:pPr>
            <a:endParaRPr sz="1200" b="1" kern="0" dirty="0">
              <a:solidFill>
                <a:srgbClr val="000000"/>
              </a:solidFill>
              <a:latin typeface="Graphik" panose="020B0503030202060203" pitchFamily="34" charset="0"/>
              <a:ea typeface="Google Sans SemiBold"/>
              <a:cs typeface="Google Sans SemiBold"/>
              <a:sym typeface="Google Sans SemiBold"/>
            </a:endParaRPr>
          </a:p>
        </p:txBody>
      </p:sp>
      <p:graphicFrame>
        <p:nvGraphicFramePr>
          <p:cNvPr id="6" name="Diagram 5">
            <a:extLst>
              <a:ext uri="{FF2B5EF4-FFF2-40B4-BE49-F238E27FC236}">
                <a16:creationId xmlns:a16="http://schemas.microsoft.com/office/drawing/2014/main" id="{7C2337F4-4E8D-9D16-365F-9FB2CF0B4DB9}"/>
              </a:ext>
            </a:extLst>
          </p:cNvPr>
          <p:cNvGraphicFramePr/>
          <p:nvPr>
            <p:extLst>
              <p:ext uri="{D42A27DB-BD31-4B8C-83A1-F6EECF244321}">
                <p14:modId xmlns:p14="http://schemas.microsoft.com/office/powerpoint/2010/main" val="1984697359"/>
              </p:ext>
            </p:extLst>
          </p:nvPr>
        </p:nvGraphicFramePr>
        <p:xfrm>
          <a:off x="2892744" y="1513115"/>
          <a:ext cx="6096000" cy="42889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535219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IN" sz="2667" b="1" kern="0" dirty="0">
                <a:solidFill>
                  <a:srgbClr val="000000"/>
                </a:solidFill>
                <a:latin typeface="Graphik" panose="020B0503030202060203" pitchFamily="34" charset="0"/>
                <a:ea typeface="Google Sans SemiBold"/>
                <a:cs typeface="Google Sans SemiBold"/>
                <a:sym typeface="Arial"/>
              </a:rPr>
              <a:t>Agents' interaction design </a:t>
            </a:r>
          </a:p>
        </p:txBody>
      </p:sp>
      <p:sp>
        <p:nvSpPr>
          <p:cNvPr id="2" name="Rectangle: Rounded Corners 1">
            <a:extLst>
              <a:ext uri="{FF2B5EF4-FFF2-40B4-BE49-F238E27FC236}">
                <a16:creationId xmlns:a16="http://schemas.microsoft.com/office/drawing/2014/main" id="{F2B55E51-B2CA-B5D6-43E3-2A3D955A74AF}"/>
              </a:ext>
            </a:extLst>
          </p:cNvPr>
          <p:cNvSpPr/>
          <p:nvPr/>
        </p:nvSpPr>
        <p:spPr>
          <a:xfrm>
            <a:off x="4909457" y="1055914"/>
            <a:ext cx="2514600" cy="533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Patient’s Data</a:t>
            </a:r>
          </a:p>
        </p:txBody>
      </p:sp>
      <p:sp>
        <p:nvSpPr>
          <p:cNvPr id="4" name="Rectangle: Rounded Corners 3">
            <a:extLst>
              <a:ext uri="{FF2B5EF4-FFF2-40B4-BE49-F238E27FC236}">
                <a16:creationId xmlns:a16="http://schemas.microsoft.com/office/drawing/2014/main" id="{EAEAA808-711C-FFDF-9109-A4664F283B6B}"/>
              </a:ext>
            </a:extLst>
          </p:cNvPr>
          <p:cNvSpPr/>
          <p:nvPr/>
        </p:nvSpPr>
        <p:spPr>
          <a:xfrm>
            <a:off x="4909457" y="2133600"/>
            <a:ext cx="2514600" cy="533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Sensor Agent</a:t>
            </a:r>
          </a:p>
        </p:txBody>
      </p:sp>
      <p:sp>
        <p:nvSpPr>
          <p:cNvPr id="5" name="Rectangle: Rounded Corners 4">
            <a:extLst>
              <a:ext uri="{FF2B5EF4-FFF2-40B4-BE49-F238E27FC236}">
                <a16:creationId xmlns:a16="http://schemas.microsoft.com/office/drawing/2014/main" id="{1CA79F06-CAEA-3B9E-C834-0549290A9FF1}"/>
              </a:ext>
            </a:extLst>
          </p:cNvPr>
          <p:cNvSpPr/>
          <p:nvPr/>
        </p:nvSpPr>
        <p:spPr>
          <a:xfrm>
            <a:off x="3652157" y="3317204"/>
            <a:ext cx="2514600" cy="533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Health Monitoring Agent</a:t>
            </a:r>
          </a:p>
        </p:txBody>
      </p:sp>
      <p:sp>
        <p:nvSpPr>
          <p:cNvPr id="6" name="Rectangle: Rounded Corners 5">
            <a:extLst>
              <a:ext uri="{FF2B5EF4-FFF2-40B4-BE49-F238E27FC236}">
                <a16:creationId xmlns:a16="http://schemas.microsoft.com/office/drawing/2014/main" id="{1B48959F-067C-F3BE-E5D0-70EE11DDF230}"/>
              </a:ext>
            </a:extLst>
          </p:cNvPr>
          <p:cNvSpPr/>
          <p:nvPr/>
        </p:nvSpPr>
        <p:spPr>
          <a:xfrm>
            <a:off x="6819895" y="3317204"/>
            <a:ext cx="2514600" cy="533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END</a:t>
            </a:r>
          </a:p>
        </p:txBody>
      </p:sp>
      <p:sp>
        <p:nvSpPr>
          <p:cNvPr id="7" name="Rectangle: Rounded Corners 6">
            <a:extLst>
              <a:ext uri="{FF2B5EF4-FFF2-40B4-BE49-F238E27FC236}">
                <a16:creationId xmlns:a16="http://schemas.microsoft.com/office/drawing/2014/main" id="{52314798-7279-E62A-95E5-258DB092F9E6}"/>
              </a:ext>
            </a:extLst>
          </p:cNvPr>
          <p:cNvSpPr/>
          <p:nvPr/>
        </p:nvSpPr>
        <p:spPr>
          <a:xfrm>
            <a:off x="4909457" y="4541168"/>
            <a:ext cx="2514600" cy="533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Alert Agent</a:t>
            </a:r>
          </a:p>
        </p:txBody>
      </p:sp>
      <p:sp>
        <p:nvSpPr>
          <p:cNvPr id="8" name="Rectangle: Rounded Corners 7">
            <a:extLst>
              <a:ext uri="{FF2B5EF4-FFF2-40B4-BE49-F238E27FC236}">
                <a16:creationId xmlns:a16="http://schemas.microsoft.com/office/drawing/2014/main" id="{A97F6457-E400-5E10-FC01-5F01E2293E49}"/>
              </a:ext>
            </a:extLst>
          </p:cNvPr>
          <p:cNvSpPr/>
          <p:nvPr/>
        </p:nvSpPr>
        <p:spPr>
          <a:xfrm>
            <a:off x="3886200" y="5613784"/>
            <a:ext cx="2514600" cy="533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Daily Reminder Agent</a:t>
            </a:r>
          </a:p>
        </p:txBody>
      </p:sp>
      <p:sp>
        <p:nvSpPr>
          <p:cNvPr id="9" name="Rectangle: Rounded Corners 8">
            <a:extLst>
              <a:ext uri="{FF2B5EF4-FFF2-40B4-BE49-F238E27FC236}">
                <a16:creationId xmlns:a16="http://schemas.microsoft.com/office/drawing/2014/main" id="{FF7DDDCA-6DD0-1DDA-CEAC-6B50F3602940}"/>
              </a:ext>
            </a:extLst>
          </p:cNvPr>
          <p:cNvSpPr/>
          <p:nvPr/>
        </p:nvSpPr>
        <p:spPr>
          <a:xfrm>
            <a:off x="7070271" y="5572745"/>
            <a:ext cx="2514600" cy="5334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END</a:t>
            </a:r>
          </a:p>
        </p:txBody>
      </p:sp>
      <p:cxnSp>
        <p:nvCxnSpPr>
          <p:cNvPr id="11" name="Straight Arrow Connector 10">
            <a:extLst>
              <a:ext uri="{FF2B5EF4-FFF2-40B4-BE49-F238E27FC236}">
                <a16:creationId xmlns:a16="http://schemas.microsoft.com/office/drawing/2014/main" id="{FED2CFC4-C5C9-3E63-8BB2-4A7E2CA055D7}"/>
              </a:ext>
            </a:extLst>
          </p:cNvPr>
          <p:cNvCxnSpPr>
            <a:stCxn id="2" idx="2"/>
            <a:endCxn id="4" idx="0"/>
          </p:cNvCxnSpPr>
          <p:nvPr/>
        </p:nvCxnSpPr>
        <p:spPr>
          <a:xfrm>
            <a:off x="6166757" y="1589314"/>
            <a:ext cx="0" cy="54428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a:extLst>
              <a:ext uri="{FF2B5EF4-FFF2-40B4-BE49-F238E27FC236}">
                <a16:creationId xmlns:a16="http://schemas.microsoft.com/office/drawing/2014/main" id="{507A85B8-B523-0144-91A2-4839DC5BF06D}"/>
              </a:ext>
            </a:extLst>
          </p:cNvPr>
          <p:cNvCxnSpPr>
            <a:cxnSpLocks/>
            <a:endCxn id="5" idx="0"/>
          </p:cNvCxnSpPr>
          <p:nvPr/>
        </p:nvCxnSpPr>
        <p:spPr>
          <a:xfrm flipH="1">
            <a:off x="4909457" y="2667000"/>
            <a:ext cx="1257300" cy="65020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4" name="Straight Arrow Connector 13">
            <a:extLst>
              <a:ext uri="{FF2B5EF4-FFF2-40B4-BE49-F238E27FC236}">
                <a16:creationId xmlns:a16="http://schemas.microsoft.com/office/drawing/2014/main" id="{8619BF3E-1A1B-FD21-93C6-0BE10763E6A7}"/>
              </a:ext>
            </a:extLst>
          </p:cNvPr>
          <p:cNvCxnSpPr>
            <a:cxnSpLocks/>
            <a:stCxn id="4" idx="2"/>
            <a:endCxn id="6" idx="0"/>
          </p:cNvCxnSpPr>
          <p:nvPr/>
        </p:nvCxnSpPr>
        <p:spPr>
          <a:xfrm>
            <a:off x="6166757" y="2667000"/>
            <a:ext cx="1910438" cy="65020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7" name="Straight Arrow Connector 16">
            <a:extLst>
              <a:ext uri="{FF2B5EF4-FFF2-40B4-BE49-F238E27FC236}">
                <a16:creationId xmlns:a16="http://schemas.microsoft.com/office/drawing/2014/main" id="{031AD8A1-19CF-6F07-DCFA-020AAB9EC38B}"/>
              </a:ext>
            </a:extLst>
          </p:cNvPr>
          <p:cNvCxnSpPr>
            <a:cxnSpLocks/>
            <a:stCxn id="5" idx="2"/>
            <a:endCxn id="7" idx="0"/>
          </p:cNvCxnSpPr>
          <p:nvPr/>
        </p:nvCxnSpPr>
        <p:spPr>
          <a:xfrm>
            <a:off x="4909457" y="3850604"/>
            <a:ext cx="1257300" cy="690564"/>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0" name="Straight Arrow Connector 19">
            <a:extLst>
              <a:ext uri="{FF2B5EF4-FFF2-40B4-BE49-F238E27FC236}">
                <a16:creationId xmlns:a16="http://schemas.microsoft.com/office/drawing/2014/main" id="{E609D0CA-9D7A-309D-D9E4-87FA9809D943}"/>
              </a:ext>
            </a:extLst>
          </p:cNvPr>
          <p:cNvCxnSpPr>
            <a:cxnSpLocks/>
            <a:endCxn id="8" idx="0"/>
          </p:cNvCxnSpPr>
          <p:nvPr/>
        </p:nvCxnSpPr>
        <p:spPr>
          <a:xfrm flipH="1">
            <a:off x="5143500" y="5074568"/>
            <a:ext cx="952500" cy="53921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2" name="Straight Arrow Connector 21">
            <a:extLst>
              <a:ext uri="{FF2B5EF4-FFF2-40B4-BE49-F238E27FC236}">
                <a16:creationId xmlns:a16="http://schemas.microsoft.com/office/drawing/2014/main" id="{327B2B43-9B61-5DC9-6689-D08EFAE6E07B}"/>
              </a:ext>
            </a:extLst>
          </p:cNvPr>
          <p:cNvCxnSpPr>
            <a:cxnSpLocks/>
            <a:endCxn id="9" idx="0"/>
          </p:cNvCxnSpPr>
          <p:nvPr/>
        </p:nvCxnSpPr>
        <p:spPr>
          <a:xfrm>
            <a:off x="6096000" y="5045094"/>
            <a:ext cx="2231571" cy="52765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24" name="Straight Arrow Connector 23">
            <a:extLst>
              <a:ext uri="{FF2B5EF4-FFF2-40B4-BE49-F238E27FC236}">
                <a16:creationId xmlns:a16="http://schemas.microsoft.com/office/drawing/2014/main" id="{B60A76AF-37F9-BDD9-76E5-4EAD7D71CB04}"/>
              </a:ext>
            </a:extLst>
          </p:cNvPr>
          <p:cNvCxnSpPr>
            <a:cxnSpLocks/>
            <a:endCxn id="9" idx="1"/>
          </p:cNvCxnSpPr>
          <p:nvPr/>
        </p:nvCxnSpPr>
        <p:spPr>
          <a:xfrm>
            <a:off x="6400800" y="5839445"/>
            <a:ext cx="669471"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597013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9" name="Google Shape;79;p16"/>
          <p:cNvSpPr/>
          <p:nvPr/>
        </p:nvSpPr>
        <p:spPr>
          <a:xfrm>
            <a:off x="-8200" y="6686400"/>
            <a:ext cx="12208400" cy="171600"/>
          </a:xfrm>
          <a:prstGeom prst="rect">
            <a:avLst/>
          </a:prstGeom>
          <a:gradFill>
            <a:gsLst>
              <a:gs pos="0">
                <a:srgbClr val="3754A9"/>
              </a:gs>
              <a:gs pos="100000">
                <a:srgbClr val="6F21A8"/>
              </a:gs>
            </a:gsLst>
            <a:lin ang="2700006" scaled="0"/>
          </a:gradFill>
          <a:ln>
            <a:noFill/>
          </a:ln>
          <a:effectLst>
            <a:outerShdw blurRad="57150" dist="19050" dir="5400000" algn="bl" rotWithShape="0">
              <a:schemeClr val="lt1">
                <a:alpha val="50000"/>
              </a:schemeClr>
            </a:outerShdw>
          </a:effectLst>
        </p:spPr>
        <p:txBody>
          <a:bodyPr spcFirstLastPara="1" wrap="square" lIns="121900" tIns="121900" rIns="121900" bIns="121900" anchor="ctr" anchorCtr="0">
            <a:noAutofit/>
          </a:bodyPr>
          <a:lstStyle/>
          <a:p>
            <a:pPr defTabSz="1219170">
              <a:buClr>
                <a:srgbClr val="000000"/>
              </a:buClr>
            </a:pPr>
            <a:endParaRPr sz="1867" kern="0">
              <a:solidFill>
                <a:srgbClr val="000000"/>
              </a:solidFill>
              <a:latin typeface="Arial"/>
              <a:cs typeface="Arial"/>
              <a:sym typeface="Arial"/>
            </a:endParaRPr>
          </a:p>
        </p:txBody>
      </p:sp>
      <p:sp>
        <p:nvSpPr>
          <p:cNvPr id="3" name="Google Shape;58;p14">
            <a:extLst>
              <a:ext uri="{FF2B5EF4-FFF2-40B4-BE49-F238E27FC236}">
                <a16:creationId xmlns:a16="http://schemas.microsoft.com/office/drawing/2014/main" id="{AB77DFBE-3C54-4522-B5C5-3BB4462B5C4E}"/>
              </a:ext>
            </a:extLst>
          </p:cNvPr>
          <p:cNvSpPr txBox="1"/>
          <p:nvPr/>
        </p:nvSpPr>
        <p:spPr>
          <a:xfrm>
            <a:off x="323868" y="352567"/>
            <a:ext cx="11233753" cy="846811"/>
          </a:xfrm>
          <a:prstGeom prst="rect">
            <a:avLst/>
          </a:prstGeom>
          <a:noFill/>
          <a:ln>
            <a:noFill/>
          </a:ln>
        </p:spPr>
        <p:txBody>
          <a:bodyPr spcFirstLastPara="1" wrap="square" lIns="0" tIns="0" rIns="121900" bIns="0" anchor="t" anchorCtr="0">
            <a:noAutofit/>
          </a:bodyPr>
          <a:lstStyle/>
          <a:p>
            <a:pPr defTabSz="1219170">
              <a:lnSpc>
                <a:spcPct val="80000"/>
              </a:lnSpc>
              <a:buClr>
                <a:srgbClr val="000000"/>
              </a:buClr>
              <a:buSzPts val="1100"/>
            </a:pPr>
            <a:r>
              <a:rPr lang="en-GB" sz="2667" b="1" kern="0" dirty="0">
                <a:solidFill>
                  <a:srgbClr val="000000"/>
                </a:solidFill>
                <a:latin typeface="Graphik" panose="020B0503030202060203" pitchFamily="34" charset="0"/>
                <a:ea typeface="Google Sans SemiBold"/>
                <a:cs typeface="Google Sans SemiBold"/>
                <a:sym typeface="Google Sans SemiBold"/>
              </a:rPr>
              <a:t>Code structure</a:t>
            </a:r>
          </a:p>
        </p:txBody>
      </p:sp>
      <p:pic>
        <p:nvPicPr>
          <p:cNvPr id="6" name="Picture 5" descr="A screenshot of a computer program&#10;&#10;AI-generated content may be incorrect.">
            <a:extLst>
              <a:ext uri="{FF2B5EF4-FFF2-40B4-BE49-F238E27FC236}">
                <a16:creationId xmlns:a16="http://schemas.microsoft.com/office/drawing/2014/main" id="{1806D52B-7861-206E-33C2-57284D173F1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4112" y="1033983"/>
            <a:ext cx="5983775" cy="4790033"/>
          </a:xfrm>
          <a:prstGeom prst="rect">
            <a:avLst/>
          </a:prstGeom>
        </p:spPr>
      </p:pic>
    </p:spTree>
    <p:extLst>
      <p:ext uri="{BB962C8B-B14F-4D97-AF65-F5344CB8AC3E}">
        <p14:creationId xmlns:p14="http://schemas.microsoft.com/office/powerpoint/2010/main" val="2937207318"/>
      </p:ext>
    </p:extLst>
  </p:cSld>
  <p:clrMapOvr>
    <a:masterClrMapping/>
  </p:clrMapOvr>
</p:sld>
</file>

<file path=ppt/theme/theme1.xml><?xml version="1.0" encoding="utf-8"?>
<a:theme xmlns:a="http://schemas.openxmlformats.org/drawingml/2006/main" name="1_Canvas-Theme">
  <a:themeElements>
    <a:clrScheme name="Accenture Default">
      <a:dk1>
        <a:srgbClr val="000000"/>
      </a:dk1>
      <a:lt1>
        <a:srgbClr val="FFFFFF"/>
      </a:lt1>
      <a:dk2>
        <a:srgbClr val="96968C"/>
      </a:dk2>
      <a:lt2>
        <a:srgbClr val="E6E6DC"/>
      </a:lt2>
      <a:accent1>
        <a:srgbClr val="A100FF"/>
      </a:accent1>
      <a:accent2>
        <a:srgbClr val="7500C0"/>
      </a:accent2>
      <a:accent3>
        <a:srgbClr val="460073"/>
      </a:accent3>
      <a:accent4>
        <a:srgbClr val="B355AA"/>
      </a:accent4>
      <a:accent5>
        <a:srgbClr val="BE82FF"/>
      </a:accent5>
      <a:accent6>
        <a:srgbClr val="E6DCFF"/>
      </a:accent6>
      <a:hlink>
        <a:srgbClr val="A100FF"/>
      </a:hlink>
      <a:folHlink>
        <a:srgbClr val="B455AA"/>
      </a:folHlink>
    </a:clrScheme>
    <a:fontScheme name="Graphik">
      <a:majorFont>
        <a:latin typeface="Graphik"/>
        <a:ea typeface=""/>
        <a:cs typeface=""/>
      </a:majorFont>
      <a:minorFont>
        <a:latin typeface="Graphi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lIns="0" tIns="0" rIns="0" bIns="0"/>
      <a:lstStyle>
        <a:defPPr marL="0" marR="0" indent="0" algn="l" defTabSz="914400" rtl="0" eaLnBrk="1" fontAlgn="auto" latinLnBrk="0" hangingPunct="1">
          <a:lnSpc>
            <a:spcPct val="100000"/>
          </a:lnSpc>
          <a:spcBef>
            <a:spcPts val="0"/>
          </a:spcBef>
          <a:spcAft>
            <a:spcPts val="0"/>
          </a:spcAft>
          <a:buClrTx/>
          <a:buSzTx/>
          <a:buFontTx/>
          <a:buNone/>
          <a:tabLst/>
          <a:defRPr kumimoji="0" sz="1050" b="0" i="0" u="none" strike="noStrike" kern="1200" cap="none" spc="0" normalizeH="0" baseline="0" noProof="0" dirty="0">
            <a:ln>
              <a:noFill/>
            </a:ln>
            <a:solidFill>
              <a:prstClr val="black">
                <a:alpha val="40000"/>
              </a:prstClr>
            </a:solidFill>
            <a:effectLst/>
            <a:uLnTx/>
            <a:uFillTx/>
            <a:latin typeface="Graphik" panose="020B0503030202060203" pitchFamily="34" charset="77"/>
            <a:ea typeface="+mn-ea"/>
            <a:cs typeface="+mn-cs"/>
          </a:defRPr>
        </a:defPPr>
      </a:lstStyle>
    </a:txDef>
  </a:objectDefaults>
  <a:extraClrSchemeLst/>
  <a:extLst>
    <a:ext uri="{05A4C25C-085E-4340-85A3-A5531E510DB2}">
      <thm15:themeFamily xmlns:thm15="http://schemas.microsoft.com/office/thememl/2012/main" name="Mc_Exp_Presentation-Template_v5-2024" id="{632751DD-A84D-D849-B0B6-44CCDFA99F61}" vid="{69070162-6984-CD4F-9F36-7088033C2B3F}"/>
    </a:ext>
  </a:ext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48ba6b24-17fa-432b-86cc-f98858b9f786}" enabled="1" method="Privileged" siteId="{8d4b558f-7b2e-40ba-ad1f-e04d79e6265a}" contentBits="2" removed="0"/>
  <clbl:label id="{e0793d39-0939-496d-b129-198edd916feb}" enabled="0" method="" siteId="{e0793d39-0939-496d-b129-198edd916feb}" removed="1"/>
</clbl:labelList>
</file>

<file path=docProps/app.xml><?xml version="1.0" encoding="utf-8"?>
<Properties xmlns="http://schemas.openxmlformats.org/officeDocument/2006/extended-properties" xmlns:vt="http://schemas.openxmlformats.org/officeDocument/2006/docPropsVTypes">
  <TotalTime>0</TotalTime>
  <Words>1293</Words>
  <Application>Microsoft Office PowerPoint</Application>
  <PresentationFormat>Widescreen</PresentationFormat>
  <Paragraphs>86</Paragraphs>
  <Slides>14</Slides>
  <Notes>12</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14</vt:i4>
      </vt:variant>
    </vt:vector>
  </HeadingPairs>
  <TitlesOfParts>
    <vt:vector size="24" baseType="lpstr">
      <vt:lpstr>Aptos</vt:lpstr>
      <vt:lpstr>Arial</vt:lpstr>
      <vt:lpstr>Arial,Sans-Serif</vt:lpstr>
      <vt:lpstr>Graphik</vt:lpstr>
      <vt:lpstr>Graphik Light</vt:lpstr>
      <vt:lpstr>Graphik Medium</vt:lpstr>
      <vt:lpstr>Graphik Semibold</vt:lpstr>
      <vt:lpstr>Wingdings</vt:lpstr>
      <vt:lpstr>1_Canvas-Theme</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Tolentino, Ma. Antonette</dc:creator>
  <cp:lastModifiedBy>Agarwal, Mukul02</cp:lastModifiedBy>
  <cp:revision>26</cp:revision>
  <dcterms:created xsi:type="dcterms:W3CDTF">2025-02-26T01:18:59Z</dcterms:created>
  <dcterms:modified xsi:type="dcterms:W3CDTF">2025-04-11T07:40:20Z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ContentMarkingFooterLocations">
    <vt:lpwstr>1_Canvas-Theme:3\Simple Light:3</vt:lpwstr>
  </property>
  <property fmtid="{D5CDD505-2E9C-101B-9397-08002B2CF9AE}" pid="3" name="ClassificationContentMarkingFooterText">
    <vt:lpwstr>Public</vt:lpwstr>
  </property>
</Properties>
</file>

<file path=docProps/thumbnail.jpeg>
</file>